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3.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4.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5.xml" ContentType="application/vnd.openxmlformats-officedocument.theme+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theme/theme6.xml" ContentType="application/vnd.openxmlformats-officedocument.theme+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theme/theme7.xml" ContentType="application/vnd.openxmlformats-officedocument.theme+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97" r:id="rId5"/>
    <p:sldMasterId id="2147483717" r:id="rId6"/>
    <p:sldMasterId id="2147483737" r:id="rId7"/>
    <p:sldMasterId id="2147483786" r:id="rId8"/>
    <p:sldMasterId id="2147483805" r:id="rId9"/>
    <p:sldMasterId id="2147483852" r:id="rId10"/>
    <p:sldMasterId id="2147483872" r:id="rId11"/>
  </p:sldMasterIdLst>
  <p:notesMasterIdLst>
    <p:notesMasterId r:id="rId18"/>
  </p:notesMasterIdLst>
  <p:sldIdLst>
    <p:sldId id="256" r:id="rId12"/>
    <p:sldId id="3289" r:id="rId13"/>
    <p:sldId id="5523" r:id="rId14"/>
    <p:sldId id="4984" r:id="rId15"/>
    <p:sldId id="2134806014" r:id="rId16"/>
    <p:sldId id="5508" r:id="rId17"/>
  </p:sldIdLst>
  <p:sldSz cx="9144000" cy="6858000" type="screen4x3"/>
  <p:notesSz cx="6742113" cy="9872663"/>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par défaut" id="{1ED59601-A349-4F8F-8E1D-02AEAAC83238}">
          <p14:sldIdLst/>
        </p14:section>
        <p14:section name="Section sans titre" id="{BAF0068F-CE35-40FE-981A-5FDCC2FE162E}">
          <p14:sldIdLst>
            <p14:sldId id="256"/>
            <p14:sldId id="3289"/>
            <p14:sldId id="5523"/>
            <p14:sldId id="4984"/>
            <p14:sldId id="2134806014"/>
            <p14:sldId id="5508"/>
          </p14:sldIdLst>
        </p14:section>
      </p14:sectionLst>
    </p:ext>
    <p:ext uri="{EFAFB233-063F-42B5-8137-9DF3F51BA10A}">
      <p15:sldGuideLst xmlns:p15="http://schemas.microsoft.com/office/powerpoint/2012/main">
        <p15:guide id="1" orient="horz" pos="2160">
          <p15:clr>
            <a:srgbClr val="A4A3A4"/>
          </p15:clr>
        </p15:guide>
        <p15:guide id="2" orient="horz" pos="3838">
          <p15:clr>
            <a:srgbClr val="A4A3A4"/>
          </p15:clr>
        </p15:guide>
        <p15:guide id="3" orient="horz" pos="1275">
          <p15:clr>
            <a:srgbClr val="A4A3A4"/>
          </p15:clr>
        </p15:guide>
        <p15:guide id="4" orient="horz" pos="4224">
          <p15:clr>
            <a:srgbClr val="A4A3A4"/>
          </p15:clr>
        </p15:guide>
        <p15:guide id="5" orient="horz" pos="459">
          <p15:clr>
            <a:srgbClr val="A4A3A4"/>
          </p15:clr>
        </p15:guide>
        <p15:guide id="6" orient="horz" pos="255">
          <p15:clr>
            <a:srgbClr val="A4A3A4"/>
          </p15:clr>
        </p15:guide>
        <p15:guide id="7" orient="horz" pos="1253">
          <p15:clr>
            <a:srgbClr val="A4A3A4"/>
          </p15:clr>
        </p15:guide>
        <p15:guide id="8" orient="horz" pos="981">
          <p15:clr>
            <a:srgbClr val="A4A3A4"/>
          </p15:clr>
        </p15:guide>
        <p15:guide id="9" orient="horz" pos="1003">
          <p15:clr>
            <a:srgbClr val="A4A3A4"/>
          </p15:clr>
        </p15:guide>
        <p15:guide id="10" pos="2880">
          <p15:clr>
            <a:srgbClr val="A4A3A4"/>
          </p15:clr>
        </p15:guide>
        <p15:guide id="11" pos="1111">
          <p15:clr>
            <a:srgbClr val="A4A3A4"/>
          </p15:clr>
        </p15:guide>
        <p15:guide id="12" pos="5193">
          <p15:clr>
            <a:srgbClr val="A4A3A4"/>
          </p15:clr>
        </p15:guide>
        <p15:guide id="13" pos="839">
          <p15:clr>
            <a:srgbClr val="A4A3A4"/>
          </p15:clr>
        </p15:guide>
        <p15:guide id="14" pos="5556">
          <p15:clr>
            <a:srgbClr val="A4A3A4"/>
          </p15:clr>
        </p15:guide>
        <p15:guide id="15" pos="1565">
          <p15:clr>
            <a:srgbClr val="A4A3A4"/>
          </p15:clr>
        </p15:guide>
        <p15:guide id="16" pos="1882">
          <p15:clr>
            <a:srgbClr val="A4A3A4"/>
          </p15:clr>
        </p15:guide>
        <p15:guide id="17" pos="998">
          <p15:clr>
            <a:srgbClr val="A4A3A4"/>
          </p15:clr>
        </p15:guide>
        <p15:guide id="18" pos="1406">
          <p15:clr>
            <a:srgbClr val="A4A3A4"/>
          </p15:clr>
        </p15:guide>
        <p15:guide id="19" pos="725">
          <p15:clr>
            <a:srgbClr val="A4A3A4"/>
          </p15:clr>
        </p15:guide>
        <p15:guide id="20" pos="748">
          <p15:clr>
            <a:srgbClr val="A4A3A4"/>
          </p15:clr>
        </p15:guide>
        <p15:guide id="21" pos="5284">
          <p15:clr>
            <a:srgbClr val="A4A3A4"/>
          </p15:clr>
        </p15:guide>
        <p15:guide id="22" pos="1202">
          <p15:clr>
            <a:srgbClr val="A4A3A4"/>
          </p15:clr>
        </p15:guide>
        <p15:guide id="23" pos="862">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AKOWSKI Apolonia (Gaz Réseau Distribution France)" initials="RA(RDF" lastIdx="7" clrIdx="0">
    <p:extLst>
      <p:ext uri="{19B8F6BF-5375-455C-9EA6-DF929625EA0E}">
        <p15:presenceInfo xmlns:p15="http://schemas.microsoft.com/office/powerpoint/2012/main" userId="RAKOWSKI Apolonia (Gaz Réseau Distribution France)" providerId="None"/>
      </p:ext>
    </p:extLst>
  </p:cmAuthor>
  <p:cmAuthor id="2" name="BERARD Martine (Gaz Réseau Distribution France)" initials="BM(RDF" lastIdx="8" clrIdx="1">
    <p:extLst>
      <p:ext uri="{19B8F6BF-5375-455C-9EA6-DF929625EA0E}">
        <p15:presenceInfo xmlns:p15="http://schemas.microsoft.com/office/powerpoint/2012/main" userId="BERARD Martine (Gaz Réseau Distribution France)" providerId="None"/>
      </p:ext>
    </p:extLst>
  </p:cmAuthor>
  <p:cmAuthor id="3" name="TAILLET Aurore (Gaz Réseau Distribution France)" initials="TA(RDF" lastIdx="3" clrIdx="2">
    <p:extLst>
      <p:ext uri="{19B8F6BF-5375-455C-9EA6-DF929625EA0E}">
        <p15:presenceInfo xmlns:p15="http://schemas.microsoft.com/office/powerpoint/2012/main" userId="S::CJ6062@grdf.fr::926a3de9-4f6c-4fd3-a48a-05ccd93d7eb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F3E3"/>
    <a:srgbClr val="D0ECF4"/>
    <a:srgbClr val="C7E9F2"/>
    <a:srgbClr val="009BC1"/>
    <a:srgbClr val="009BC4"/>
    <a:srgbClr val="9E0000"/>
    <a:srgbClr val="00827F"/>
    <a:srgbClr val="00A29E"/>
    <a:srgbClr val="58A800"/>
    <a:srgbClr val="00B1A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Style moyen 2 - Accentuation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Style moyen 2 - Accentuation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696" autoAdjust="0"/>
    <p:restoredTop sz="93265" autoAdjust="0"/>
  </p:normalViewPr>
  <p:slideViewPr>
    <p:cSldViewPr showGuides="1">
      <p:cViewPr varScale="1">
        <p:scale>
          <a:sx n="76" d="100"/>
          <a:sy n="76" d="100"/>
        </p:scale>
        <p:origin x="1040" y="64"/>
      </p:cViewPr>
      <p:guideLst>
        <p:guide orient="horz" pos="2160"/>
        <p:guide orient="horz" pos="3838"/>
        <p:guide orient="horz" pos="1275"/>
        <p:guide orient="horz" pos="4224"/>
        <p:guide orient="horz" pos="459"/>
        <p:guide orient="horz" pos="255"/>
        <p:guide orient="horz" pos="1253"/>
        <p:guide orient="horz" pos="981"/>
        <p:guide orient="horz" pos="1003"/>
        <p:guide pos="2880"/>
        <p:guide pos="1111"/>
        <p:guide pos="5193"/>
        <p:guide pos="839"/>
        <p:guide pos="5556"/>
        <p:guide pos="1565"/>
        <p:guide pos="1882"/>
        <p:guide pos="998"/>
        <p:guide pos="1406"/>
        <p:guide pos="725"/>
        <p:guide pos="748"/>
        <p:guide pos="5284"/>
        <p:guide pos="1202"/>
        <p:guide pos="862"/>
      </p:guideLst>
    </p:cSldViewPr>
  </p:slideViewPr>
  <p:outlineViewPr>
    <p:cViewPr>
      <p:scale>
        <a:sx n="33" d="100"/>
        <a:sy n="33" d="100"/>
      </p:scale>
      <p:origin x="0" y="-48100"/>
    </p:cViewPr>
  </p:outlineViewPr>
  <p:notesTextViewPr>
    <p:cViewPr>
      <p:scale>
        <a:sx n="75" d="100"/>
        <a:sy n="75"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2.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Master" Target="slideMasters/slideMaster4.xml"/><Relationship Id="rId12" Type="http://schemas.openxmlformats.org/officeDocument/2006/relationships/slide" Target="slides/slide1.xml"/><Relationship Id="rId17" Type="http://schemas.openxmlformats.org/officeDocument/2006/relationships/slide" Target="slides/slide6.xml"/><Relationship Id="rId2" Type="http://schemas.openxmlformats.org/officeDocument/2006/relationships/customXml" Target="../customXml/item2.xml"/><Relationship Id="rId16" Type="http://schemas.openxmlformats.org/officeDocument/2006/relationships/slide" Target="slides/slide5.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5" Type="http://schemas.openxmlformats.org/officeDocument/2006/relationships/slideMaster" Target="slideMasters/slideMaster2.xml"/><Relationship Id="rId15" Type="http://schemas.openxmlformats.org/officeDocument/2006/relationships/slide" Target="slides/slide4.xml"/><Relationship Id="rId23" Type="http://schemas.openxmlformats.org/officeDocument/2006/relationships/tableStyles" Target="tableStyles.xml"/><Relationship Id="rId10" Type="http://schemas.openxmlformats.org/officeDocument/2006/relationships/slideMaster" Target="slideMasters/slideMaster7.xml"/><Relationship Id="rId19"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4" y="6"/>
            <a:ext cx="2921582" cy="493633"/>
          </a:xfrm>
          <a:prstGeom prst="rect">
            <a:avLst/>
          </a:prstGeom>
        </p:spPr>
        <p:txBody>
          <a:bodyPr vert="horz" lIns="91431" tIns="45716" rIns="91431" bIns="45716" rtlCol="0"/>
          <a:lstStyle>
            <a:lvl1pPr algn="l">
              <a:defRPr sz="1200"/>
            </a:lvl1pPr>
          </a:lstStyle>
          <a:p>
            <a:endParaRPr lang="fr-FR"/>
          </a:p>
        </p:txBody>
      </p:sp>
      <p:sp>
        <p:nvSpPr>
          <p:cNvPr id="3" name="Espace réservé de la date 2"/>
          <p:cNvSpPr>
            <a:spLocks noGrp="1"/>
          </p:cNvSpPr>
          <p:nvPr>
            <p:ph type="dt" idx="1"/>
          </p:nvPr>
        </p:nvSpPr>
        <p:spPr>
          <a:xfrm>
            <a:off x="3818974" y="6"/>
            <a:ext cx="2921582" cy="493633"/>
          </a:xfrm>
          <a:prstGeom prst="rect">
            <a:avLst/>
          </a:prstGeom>
        </p:spPr>
        <p:txBody>
          <a:bodyPr vert="horz" lIns="91431" tIns="45716" rIns="91431" bIns="45716" rtlCol="0"/>
          <a:lstStyle>
            <a:lvl1pPr algn="r">
              <a:defRPr sz="1200"/>
            </a:lvl1pPr>
          </a:lstStyle>
          <a:p>
            <a:fld id="{363897C6-4B67-4483-BB5D-A568E0B22CD7}" type="datetimeFigureOut">
              <a:rPr lang="fr-FR" smtClean="0"/>
              <a:pPr/>
              <a:t>24/05/2022</a:t>
            </a:fld>
            <a:endParaRPr lang="fr-FR"/>
          </a:p>
        </p:txBody>
      </p:sp>
      <p:sp>
        <p:nvSpPr>
          <p:cNvPr id="4" name="Espace réservé de l'image des diapositives 3"/>
          <p:cNvSpPr>
            <a:spLocks noGrp="1" noRot="1" noChangeAspect="1"/>
          </p:cNvSpPr>
          <p:nvPr>
            <p:ph type="sldImg" idx="2"/>
          </p:nvPr>
        </p:nvSpPr>
        <p:spPr>
          <a:xfrm>
            <a:off x="901700" y="739775"/>
            <a:ext cx="4938713" cy="3703638"/>
          </a:xfrm>
          <a:prstGeom prst="rect">
            <a:avLst/>
          </a:prstGeom>
          <a:noFill/>
          <a:ln w="12700">
            <a:solidFill>
              <a:prstClr val="black"/>
            </a:solidFill>
          </a:ln>
        </p:spPr>
        <p:txBody>
          <a:bodyPr vert="horz" lIns="91431" tIns="45716" rIns="91431" bIns="45716" rtlCol="0" anchor="ctr"/>
          <a:lstStyle/>
          <a:p>
            <a:endParaRPr lang="fr-FR"/>
          </a:p>
        </p:txBody>
      </p:sp>
      <p:sp>
        <p:nvSpPr>
          <p:cNvPr id="5" name="Espace réservé des commentaires 4"/>
          <p:cNvSpPr>
            <a:spLocks noGrp="1"/>
          </p:cNvSpPr>
          <p:nvPr>
            <p:ph type="body" sz="quarter" idx="3"/>
          </p:nvPr>
        </p:nvSpPr>
        <p:spPr>
          <a:xfrm>
            <a:off x="674212" y="4689517"/>
            <a:ext cx="5393690" cy="4442698"/>
          </a:xfrm>
          <a:prstGeom prst="rect">
            <a:avLst/>
          </a:prstGeom>
        </p:spPr>
        <p:txBody>
          <a:bodyPr vert="horz" lIns="91431" tIns="45716" rIns="91431" bIns="45716"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4" y="9377321"/>
            <a:ext cx="2921582" cy="493633"/>
          </a:xfrm>
          <a:prstGeom prst="rect">
            <a:avLst/>
          </a:prstGeom>
        </p:spPr>
        <p:txBody>
          <a:bodyPr vert="horz" lIns="91431" tIns="45716" rIns="91431" bIns="45716"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18974" y="9377321"/>
            <a:ext cx="2921582" cy="493633"/>
          </a:xfrm>
          <a:prstGeom prst="rect">
            <a:avLst/>
          </a:prstGeom>
        </p:spPr>
        <p:txBody>
          <a:bodyPr vert="horz" lIns="91431" tIns="45716" rIns="91431" bIns="45716" rtlCol="0" anchor="b"/>
          <a:lstStyle>
            <a:lvl1pPr algn="r">
              <a:defRPr sz="1200"/>
            </a:lvl1pPr>
          </a:lstStyle>
          <a:p>
            <a:fld id="{32F90F1F-6F98-4732-A931-7D156E1E7483}" type="slidenum">
              <a:rPr lang="fr-FR" smtClean="0"/>
              <a:pPr/>
              <a:t>‹N°›</a:t>
            </a:fld>
            <a:endParaRPr lang="fr-FR"/>
          </a:p>
        </p:txBody>
      </p:sp>
    </p:spTree>
    <p:extLst>
      <p:ext uri="{BB962C8B-B14F-4D97-AF65-F5344CB8AC3E}">
        <p14:creationId xmlns:p14="http://schemas.microsoft.com/office/powerpoint/2010/main" val="603808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2879725" y="522288"/>
            <a:ext cx="3476625" cy="2606675"/>
          </a:xfrm>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2F90F1F-6F98-4732-A931-7D156E1E7483}" type="slidenum">
              <a:rPr lang="fr-FR" smtClean="0"/>
              <a:pPr/>
              <a:t>2</a:t>
            </a:fld>
            <a:endParaRPr lang="fr-FR"/>
          </a:p>
        </p:txBody>
      </p:sp>
    </p:spTree>
    <p:extLst>
      <p:ext uri="{BB962C8B-B14F-4D97-AF65-F5344CB8AC3E}">
        <p14:creationId xmlns:p14="http://schemas.microsoft.com/office/powerpoint/2010/main" val="160831513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7.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9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10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Master" Target="../slideMasters/slideMaster7.xml"/><Relationship Id="rId5" Type="http://schemas.openxmlformats.org/officeDocument/2006/relationships/image" Target="../media/image1.png"/><Relationship Id="rId4" Type="http://schemas.openxmlformats.org/officeDocument/2006/relationships/image" Target="../media/image2.png"/></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1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8.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1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8.xml"/></Relationships>
</file>

<file path=ppt/slideLayouts/_rels/slideLayout1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1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Master" Target="../slideMasters/slideMaster8.xml"/></Relationships>
</file>

<file path=ppt/slideLayouts/_rels/slideLayout1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Master" Target="../slideMasters/slideMaster8.xml"/></Relationships>
</file>

<file path=ppt/slideLayouts/_rels/slideLayout1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Master" Target="../slideMasters/slideMaster8.xml"/></Relationships>
</file>

<file path=ppt/slideLayouts/_rels/slideLayout1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Master" Target="../slideMasters/slideMaster8.xml"/></Relationships>
</file>

<file path=ppt/slideLayouts/_rels/slideLayout1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ouverture_A">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bwMode="gray"/>
        <p:txBody>
          <a:bodyPr/>
          <a:lstStyle>
            <a:lvl1pPr>
              <a:defRPr sz="100">
                <a:solidFill>
                  <a:schemeClr val="bg1">
                    <a:alpha val="0"/>
                  </a:schemeClr>
                </a:solidFill>
              </a:defRPr>
            </a:lvl1pPr>
          </a:lstStyle>
          <a:p>
            <a:fld id="{D2B666D9-0DE5-4B7D-8AD9-1CDA8BE5246E}" type="datetime1">
              <a:rPr lang="fr-FR" smtClean="0"/>
              <a:t>24/05/2022</a:t>
            </a:fld>
            <a:endParaRPr lang="fr-FR"/>
          </a:p>
        </p:txBody>
      </p:sp>
      <p:sp>
        <p:nvSpPr>
          <p:cNvPr id="5" name="Espace réservé du pied de page 4"/>
          <p:cNvSpPr>
            <a:spLocks noGrp="1"/>
          </p:cNvSpPr>
          <p:nvPr>
            <p:ph type="ftr" sz="quarter" idx="11"/>
          </p:nvPr>
        </p:nvSpPr>
        <p:spPr bwMode="gray">
          <a:xfrm>
            <a:off x="8820150" y="6705600"/>
            <a:ext cx="323472" cy="152116"/>
          </a:xfrm>
        </p:spPr>
        <p:txBody>
          <a:bodyPr/>
          <a:lstStyle>
            <a:lvl1pPr>
              <a:defRPr sz="100">
                <a:solidFill>
                  <a:schemeClr val="bg1">
                    <a:alpha val="0"/>
                  </a:schemeClr>
                </a:solidFill>
              </a:defRPr>
            </a:lvl1pPr>
          </a:lstStyle>
          <a:p>
            <a:endParaRPr lang="fr-FR" dirty="0"/>
          </a:p>
        </p:txBody>
      </p:sp>
      <p:sp>
        <p:nvSpPr>
          <p:cNvPr id="6" name="Espace réservé du numéro de diapositive 5"/>
          <p:cNvSpPr>
            <a:spLocks noGrp="1"/>
          </p:cNvSpPr>
          <p:nvPr>
            <p:ph type="sldNum" sz="quarter" idx="12"/>
          </p:nvPr>
        </p:nvSpPr>
        <p:spPr bwMode="gray">
          <a:xfrm>
            <a:off x="8820150" y="6705600"/>
            <a:ext cx="323472" cy="152117"/>
          </a:xfrm>
        </p:spPr>
        <p:txBody>
          <a:bodyPr/>
          <a:lstStyle>
            <a:lvl1pPr>
              <a:defRPr sz="100">
                <a:solidFill>
                  <a:schemeClr val="bg1">
                    <a:alpha val="0"/>
                  </a:schemeClr>
                </a:solidFill>
              </a:defRPr>
            </a:lvl1pPr>
          </a:lstStyle>
          <a:p>
            <a:fld id="{10C140CD-8AED-46FF-A9A2-77308F3F39AE}" type="slidenum">
              <a:rPr lang="fr-FR" smtClean="0"/>
              <a:pPr/>
              <a:t>‹N°›</a:t>
            </a:fld>
            <a:endParaRPr lang="fr-FR" dirty="0"/>
          </a:p>
        </p:txBody>
      </p:sp>
      <p:sp>
        <p:nvSpPr>
          <p:cNvPr id="8" name="Espace réservé du texte 7"/>
          <p:cNvSpPr>
            <a:spLocks noGrp="1"/>
          </p:cNvSpPr>
          <p:nvPr>
            <p:ph type="body" sz="quarter" idx="13" hasCustomPrompt="1"/>
          </p:nvPr>
        </p:nvSpPr>
        <p:spPr bwMode="gray">
          <a:xfrm>
            <a:off x="2987824" y="639295"/>
            <a:ext cx="5832326" cy="1349843"/>
          </a:xfrm>
        </p:spPr>
        <p:txBody>
          <a:bodyPr/>
          <a:lstStyle>
            <a:lvl1pPr>
              <a:lnSpc>
                <a:spcPct val="100000"/>
              </a:lnSpc>
              <a:spcBef>
                <a:spcPts val="0"/>
              </a:spcBef>
              <a:spcAft>
                <a:spcPts val="0"/>
              </a:spcAft>
              <a:defRPr sz="2900" baseline="0">
                <a:solidFill>
                  <a:schemeClr val="accent6"/>
                </a:solidFill>
                <a:latin typeface="+mn-lt"/>
              </a:defRPr>
            </a:lvl1pPr>
            <a:lvl2pPr>
              <a:lnSpc>
                <a:spcPct val="100000"/>
              </a:lnSpc>
              <a:spcBef>
                <a:spcPts val="0"/>
              </a:spcBef>
              <a:spcAft>
                <a:spcPts val="0"/>
              </a:spcAft>
              <a:defRPr sz="2100" baseline="0"/>
            </a:lvl2pPr>
            <a:lvl3pPr marL="0">
              <a:lnSpc>
                <a:spcPct val="100000"/>
              </a:lnSpc>
              <a:spcBef>
                <a:spcPts val="600"/>
              </a:spcBef>
              <a:spcAft>
                <a:spcPts val="0"/>
              </a:spcAft>
              <a:defRPr sz="1600">
                <a:solidFill>
                  <a:schemeClr val="accent6"/>
                </a:solidFill>
                <a:latin typeface="+mn-lt"/>
              </a:defRPr>
            </a:lvl3pPr>
          </a:lstStyle>
          <a:p>
            <a:pPr lvl="0"/>
            <a:r>
              <a:rPr lang="fr-FR" noProof="0" dirty="0"/>
              <a:t>Déploiement des compteurs communicants Gaz</a:t>
            </a:r>
          </a:p>
          <a:p>
            <a:pPr lvl="1"/>
            <a:r>
              <a:rPr lang="fr-FR" noProof="0" dirty="0"/>
              <a:t>Réseau CAPEB Finistère nord et sud2</a:t>
            </a:r>
          </a:p>
          <a:p>
            <a:pPr lvl="2"/>
            <a:r>
              <a:rPr lang="fr-FR" noProof="0" dirty="0"/>
              <a:t>Texte de niveau 3</a:t>
            </a:r>
          </a:p>
        </p:txBody>
      </p:sp>
      <p:pic>
        <p:nvPicPr>
          <p:cNvPr id="10" name="Image 9"/>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2991469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uverture_B">
    <p:spTree>
      <p:nvGrpSpPr>
        <p:cNvPr id="1" name=""/>
        <p:cNvGrpSpPr/>
        <p:nvPr/>
      </p:nvGrpSpPr>
      <p:grpSpPr>
        <a:xfrm>
          <a:off x="0" y="0"/>
          <a:ext cx="0" cy="0"/>
          <a:chOff x="0" y="0"/>
          <a:chExt cx="0" cy="0"/>
        </a:xfrm>
      </p:grpSpPr>
      <p:pic>
        <p:nvPicPr>
          <p:cNvPr id="11" name="Image 10"/>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gray">
          <a:xfrm>
            <a:off x="0" y="2034000"/>
            <a:ext cx="9144000" cy="4823460"/>
          </a:xfrm>
          <a:custGeom>
            <a:avLst/>
            <a:gdLst>
              <a:gd name="connsiteX0" fmla="*/ 630000 w 9144000"/>
              <a:gd name="connsiteY0" fmla="*/ 0 h 4823460"/>
              <a:gd name="connsiteX1" fmla="*/ 899592 w 9144000"/>
              <a:gd name="connsiteY1" fmla="*/ 0 h 4823460"/>
              <a:gd name="connsiteX2" fmla="*/ 1260000 w 9144000"/>
              <a:gd name="connsiteY2" fmla="*/ 0 h 4823460"/>
              <a:gd name="connsiteX3" fmla="*/ 9144000 w 9144000"/>
              <a:gd name="connsiteY3" fmla="*/ 0 h 4823460"/>
              <a:gd name="connsiteX4" fmla="*/ 9144000 w 9144000"/>
              <a:gd name="connsiteY4" fmla="*/ 1070340 h 4823460"/>
              <a:gd name="connsiteX5" fmla="*/ 9144000 w 9144000"/>
              <a:gd name="connsiteY5" fmla="*/ 4823460 h 4823460"/>
              <a:gd name="connsiteX6" fmla="*/ 0 w 9144000"/>
              <a:gd name="connsiteY6" fmla="*/ 4823460 h 4823460"/>
              <a:gd name="connsiteX7" fmla="*/ 0 w 9144000"/>
              <a:gd name="connsiteY7" fmla="*/ 1070340 h 4823460"/>
              <a:gd name="connsiteX8" fmla="*/ 0 w 9144000"/>
              <a:gd name="connsiteY8" fmla="*/ 630000 h 4823460"/>
              <a:gd name="connsiteX9" fmla="*/ 630000 w 9144000"/>
              <a:gd name="connsiteY9" fmla="*/ 0 h 4823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4823460">
                <a:moveTo>
                  <a:pt x="630000" y="0"/>
                </a:moveTo>
                <a:lnTo>
                  <a:pt x="899592" y="0"/>
                </a:lnTo>
                <a:lnTo>
                  <a:pt x="1260000" y="0"/>
                </a:lnTo>
                <a:lnTo>
                  <a:pt x="9144000" y="0"/>
                </a:lnTo>
                <a:lnTo>
                  <a:pt x="9144000" y="1070340"/>
                </a:lnTo>
                <a:lnTo>
                  <a:pt x="9144000" y="4823460"/>
                </a:lnTo>
                <a:lnTo>
                  <a:pt x="0" y="4823460"/>
                </a:lnTo>
                <a:lnTo>
                  <a:pt x="0" y="1070340"/>
                </a:lnTo>
                <a:lnTo>
                  <a:pt x="0" y="630000"/>
                </a:lnTo>
                <a:cubicBezTo>
                  <a:pt x="0" y="282061"/>
                  <a:pt x="282061" y="0"/>
                  <a:pt x="630000" y="0"/>
                </a:cubicBezTo>
                <a:close/>
              </a:path>
            </a:pathLst>
          </a:custGeom>
        </p:spPr>
      </p:pic>
      <p:sp>
        <p:nvSpPr>
          <p:cNvPr id="4" name="Espace réservé de la date 3"/>
          <p:cNvSpPr>
            <a:spLocks noGrp="1"/>
          </p:cNvSpPr>
          <p:nvPr>
            <p:ph type="dt" sz="half" idx="10"/>
          </p:nvPr>
        </p:nvSpPr>
        <p:spPr bwMode="gray"/>
        <p:txBody>
          <a:bodyPr/>
          <a:lstStyle>
            <a:lvl1pPr>
              <a:defRPr sz="100">
                <a:solidFill>
                  <a:schemeClr val="bg1">
                    <a:alpha val="0"/>
                  </a:schemeClr>
                </a:solidFill>
              </a:defRPr>
            </a:lvl1pPr>
          </a:lstStyle>
          <a:p>
            <a:fld id="{704FF258-B110-4551-B0CB-93830A8EE5FC}" type="datetime1">
              <a:rPr lang="fr-FR" smtClean="0"/>
              <a:t>24/05/2022</a:t>
            </a:fld>
            <a:endParaRPr lang="fr-FR"/>
          </a:p>
        </p:txBody>
      </p:sp>
      <p:sp>
        <p:nvSpPr>
          <p:cNvPr id="5" name="Espace réservé du pied de page 4"/>
          <p:cNvSpPr>
            <a:spLocks noGrp="1"/>
          </p:cNvSpPr>
          <p:nvPr>
            <p:ph type="ftr" sz="quarter" idx="11"/>
          </p:nvPr>
        </p:nvSpPr>
        <p:spPr bwMode="gray">
          <a:xfrm>
            <a:off x="8820150" y="6705600"/>
            <a:ext cx="323472" cy="152116"/>
          </a:xfrm>
        </p:spPr>
        <p:txBody>
          <a:bodyPr/>
          <a:lstStyle>
            <a:lvl1pPr>
              <a:defRPr sz="100">
                <a:solidFill>
                  <a:schemeClr val="bg1">
                    <a:alpha val="0"/>
                  </a:schemeClr>
                </a:solidFill>
              </a:defRPr>
            </a:lvl1pPr>
          </a:lstStyle>
          <a:p>
            <a:endParaRPr lang="fr-FR" dirty="0"/>
          </a:p>
        </p:txBody>
      </p:sp>
      <p:sp>
        <p:nvSpPr>
          <p:cNvPr id="6" name="Espace réservé du numéro de diapositive 5"/>
          <p:cNvSpPr>
            <a:spLocks noGrp="1"/>
          </p:cNvSpPr>
          <p:nvPr>
            <p:ph type="sldNum" sz="quarter" idx="12"/>
          </p:nvPr>
        </p:nvSpPr>
        <p:spPr bwMode="gray">
          <a:xfrm>
            <a:off x="8820150" y="6705600"/>
            <a:ext cx="323472" cy="152117"/>
          </a:xfrm>
        </p:spPr>
        <p:txBody>
          <a:bodyPr/>
          <a:lstStyle>
            <a:lvl1pPr>
              <a:defRPr sz="100">
                <a:solidFill>
                  <a:schemeClr val="bg1">
                    <a:alpha val="0"/>
                  </a:schemeClr>
                </a:solidFill>
              </a:defRPr>
            </a:lvl1pPr>
          </a:lstStyle>
          <a:p>
            <a:fld id="{10C140CD-8AED-46FF-A9A2-77308F3F39AE}" type="slidenum">
              <a:rPr lang="fr-FR" smtClean="0"/>
              <a:pPr/>
              <a:t>‹N°›</a:t>
            </a:fld>
            <a:endParaRPr lang="fr-FR" dirty="0"/>
          </a:p>
        </p:txBody>
      </p:sp>
      <p:sp>
        <p:nvSpPr>
          <p:cNvPr id="8" name="Espace réservé du texte 7"/>
          <p:cNvSpPr>
            <a:spLocks noGrp="1"/>
          </p:cNvSpPr>
          <p:nvPr>
            <p:ph type="body" sz="quarter" idx="13" hasCustomPrompt="1"/>
          </p:nvPr>
        </p:nvSpPr>
        <p:spPr bwMode="gray">
          <a:xfrm>
            <a:off x="2987824" y="639295"/>
            <a:ext cx="5832326" cy="1349843"/>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vl3pPr marL="0">
              <a:lnSpc>
                <a:spcPct val="100000"/>
              </a:lnSpc>
              <a:spcBef>
                <a:spcPts val="600"/>
              </a:spcBef>
              <a:spcAft>
                <a:spcPts val="0"/>
              </a:spcAft>
              <a:defRPr sz="1600">
                <a:solidFill>
                  <a:schemeClr val="accent6"/>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pic>
        <p:nvPicPr>
          <p:cNvPr id="10" name="Image 9"/>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11007373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Couverture_C">
    <p:spTree>
      <p:nvGrpSpPr>
        <p:cNvPr id="1" name=""/>
        <p:cNvGrpSpPr/>
        <p:nvPr/>
      </p:nvGrpSpPr>
      <p:grpSpPr>
        <a:xfrm>
          <a:off x="0" y="0"/>
          <a:ext cx="0" cy="0"/>
          <a:chOff x="0" y="0"/>
          <a:chExt cx="0" cy="0"/>
        </a:xfrm>
      </p:grpSpPr>
      <p:sp>
        <p:nvSpPr>
          <p:cNvPr id="15" name="Espace réservé pour une image  14"/>
          <p:cNvSpPr>
            <a:spLocks noGrp="1"/>
          </p:cNvSpPr>
          <p:nvPr>
            <p:ph type="pic" sz="quarter" idx="14"/>
          </p:nvPr>
        </p:nvSpPr>
        <p:spPr bwMode="gray">
          <a:xfrm>
            <a:off x="0" y="2034000"/>
            <a:ext cx="9144000" cy="4824000"/>
          </a:xfrm>
          <a:custGeom>
            <a:avLst/>
            <a:gdLst>
              <a:gd name="connsiteX0" fmla="*/ 630000 w 9144000"/>
              <a:gd name="connsiteY0" fmla="*/ 0 h 4824000"/>
              <a:gd name="connsiteX1" fmla="*/ 899592 w 9144000"/>
              <a:gd name="connsiteY1" fmla="*/ 0 h 4824000"/>
              <a:gd name="connsiteX2" fmla="*/ 1260000 w 9144000"/>
              <a:gd name="connsiteY2" fmla="*/ 0 h 4824000"/>
              <a:gd name="connsiteX3" fmla="*/ 9144000 w 9144000"/>
              <a:gd name="connsiteY3" fmla="*/ 0 h 4824000"/>
              <a:gd name="connsiteX4" fmla="*/ 9144000 w 9144000"/>
              <a:gd name="connsiteY4" fmla="*/ 1070340 h 4824000"/>
              <a:gd name="connsiteX5" fmla="*/ 9144000 w 9144000"/>
              <a:gd name="connsiteY5" fmla="*/ 4823460 h 4824000"/>
              <a:gd name="connsiteX6" fmla="*/ 9144000 w 9144000"/>
              <a:gd name="connsiteY6" fmla="*/ 4824000 h 4824000"/>
              <a:gd name="connsiteX7" fmla="*/ 0 w 9144000"/>
              <a:gd name="connsiteY7" fmla="*/ 4824000 h 4824000"/>
              <a:gd name="connsiteX8" fmla="*/ 0 w 9144000"/>
              <a:gd name="connsiteY8" fmla="*/ 1070340 h 4824000"/>
              <a:gd name="connsiteX9" fmla="*/ 0 w 9144000"/>
              <a:gd name="connsiteY9" fmla="*/ 630000 h 4824000"/>
              <a:gd name="connsiteX10" fmla="*/ 630000 w 9144000"/>
              <a:gd name="connsiteY10" fmla="*/ 0 h 482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44000" h="4824000">
                <a:moveTo>
                  <a:pt x="630000" y="0"/>
                </a:moveTo>
                <a:lnTo>
                  <a:pt x="899592" y="0"/>
                </a:lnTo>
                <a:lnTo>
                  <a:pt x="1260000" y="0"/>
                </a:lnTo>
                <a:lnTo>
                  <a:pt x="9144000" y="0"/>
                </a:lnTo>
                <a:lnTo>
                  <a:pt x="9144000" y="1070340"/>
                </a:lnTo>
                <a:lnTo>
                  <a:pt x="9144000" y="4823460"/>
                </a:lnTo>
                <a:lnTo>
                  <a:pt x="9144000" y="4824000"/>
                </a:lnTo>
                <a:lnTo>
                  <a:pt x="0" y="4824000"/>
                </a:lnTo>
                <a:lnTo>
                  <a:pt x="0" y="1070340"/>
                </a:lnTo>
                <a:lnTo>
                  <a:pt x="0" y="630000"/>
                </a:lnTo>
                <a:cubicBezTo>
                  <a:pt x="0" y="282061"/>
                  <a:pt x="282061" y="0"/>
                  <a:pt x="630000" y="0"/>
                </a:cubicBezTo>
                <a:close/>
              </a:path>
            </a:pathLst>
          </a:custGeom>
        </p:spPr>
        <p:txBody>
          <a:bodyPr wrap="square" tIns="1080000" anchor="ctr" anchorCtr="0">
            <a:noAutofit/>
          </a:bodyPr>
          <a:lstStyle>
            <a:lvl1pPr algn="ctr">
              <a:defRPr/>
            </a:lvl1pPr>
          </a:lstStyle>
          <a:p>
            <a:r>
              <a:rPr lang="fr-FR"/>
              <a:t>Cliquez sur l'icône pour ajouter une image</a:t>
            </a:r>
          </a:p>
        </p:txBody>
      </p:sp>
      <p:sp>
        <p:nvSpPr>
          <p:cNvPr id="4" name="Espace réservé de la date 3"/>
          <p:cNvSpPr>
            <a:spLocks noGrp="1"/>
          </p:cNvSpPr>
          <p:nvPr>
            <p:ph type="dt" sz="half" idx="10"/>
          </p:nvPr>
        </p:nvSpPr>
        <p:spPr bwMode="gray"/>
        <p:txBody>
          <a:bodyPr/>
          <a:lstStyle>
            <a:lvl1pPr>
              <a:defRPr sz="100">
                <a:solidFill>
                  <a:schemeClr val="bg1">
                    <a:alpha val="0"/>
                  </a:schemeClr>
                </a:solidFill>
              </a:defRPr>
            </a:lvl1pPr>
          </a:lstStyle>
          <a:p>
            <a:fld id="{74377E87-F4AE-46D5-85C6-7EFEE3FCA04B}" type="datetime1">
              <a:rPr lang="fr-FR" smtClean="0"/>
              <a:t>24/05/2022</a:t>
            </a:fld>
            <a:endParaRPr lang="fr-FR"/>
          </a:p>
        </p:txBody>
      </p:sp>
      <p:sp>
        <p:nvSpPr>
          <p:cNvPr id="5" name="Espace réservé du pied de page 4"/>
          <p:cNvSpPr>
            <a:spLocks noGrp="1"/>
          </p:cNvSpPr>
          <p:nvPr>
            <p:ph type="ftr" sz="quarter" idx="11"/>
          </p:nvPr>
        </p:nvSpPr>
        <p:spPr bwMode="gray">
          <a:xfrm>
            <a:off x="8820150" y="6705600"/>
            <a:ext cx="323472" cy="152116"/>
          </a:xfrm>
        </p:spPr>
        <p:txBody>
          <a:bodyPr/>
          <a:lstStyle>
            <a:lvl1pPr>
              <a:defRPr sz="100">
                <a:solidFill>
                  <a:schemeClr val="bg1">
                    <a:alpha val="0"/>
                  </a:schemeClr>
                </a:solidFill>
              </a:defRPr>
            </a:lvl1pPr>
          </a:lstStyle>
          <a:p>
            <a:endParaRPr lang="fr-FR" dirty="0"/>
          </a:p>
        </p:txBody>
      </p:sp>
      <p:sp>
        <p:nvSpPr>
          <p:cNvPr id="6" name="Espace réservé du numéro de diapositive 5"/>
          <p:cNvSpPr>
            <a:spLocks noGrp="1"/>
          </p:cNvSpPr>
          <p:nvPr>
            <p:ph type="sldNum" sz="quarter" idx="12"/>
          </p:nvPr>
        </p:nvSpPr>
        <p:spPr bwMode="gray">
          <a:xfrm>
            <a:off x="8820150" y="6705600"/>
            <a:ext cx="323472" cy="152117"/>
          </a:xfrm>
        </p:spPr>
        <p:txBody>
          <a:bodyPr/>
          <a:lstStyle>
            <a:lvl1pPr>
              <a:defRPr sz="100">
                <a:solidFill>
                  <a:schemeClr val="bg1">
                    <a:alpha val="0"/>
                  </a:schemeClr>
                </a:solidFill>
              </a:defRPr>
            </a:lvl1pPr>
          </a:lstStyle>
          <a:p>
            <a:fld id="{10C140CD-8AED-46FF-A9A2-77308F3F39AE}" type="slidenum">
              <a:rPr lang="fr-FR" smtClean="0"/>
              <a:pPr/>
              <a:t>‹N°›</a:t>
            </a:fld>
            <a:endParaRPr lang="fr-FR" dirty="0"/>
          </a:p>
        </p:txBody>
      </p:sp>
      <p:sp>
        <p:nvSpPr>
          <p:cNvPr id="8" name="Espace réservé du texte 7"/>
          <p:cNvSpPr>
            <a:spLocks noGrp="1"/>
          </p:cNvSpPr>
          <p:nvPr>
            <p:ph type="body" sz="quarter" idx="13" hasCustomPrompt="1"/>
          </p:nvPr>
        </p:nvSpPr>
        <p:spPr bwMode="gray">
          <a:xfrm>
            <a:off x="2987824" y="639295"/>
            <a:ext cx="5832326" cy="1349843"/>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vl3pPr marL="0">
              <a:lnSpc>
                <a:spcPct val="100000"/>
              </a:lnSpc>
              <a:spcBef>
                <a:spcPts val="600"/>
              </a:spcBef>
              <a:spcAft>
                <a:spcPts val="0"/>
              </a:spcAft>
              <a:defRPr sz="1600">
                <a:solidFill>
                  <a:schemeClr val="accent6"/>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pic>
        <p:nvPicPr>
          <p:cNvPr id="10" name="Image 9"/>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20981538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Couverture_D">
    <p:spTree>
      <p:nvGrpSpPr>
        <p:cNvPr id="1" name=""/>
        <p:cNvGrpSpPr/>
        <p:nvPr/>
      </p:nvGrpSpPr>
      <p:grpSpPr>
        <a:xfrm>
          <a:off x="0" y="0"/>
          <a:ext cx="0" cy="0"/>
          <a:chOff x="0" y="0"/>
          <a:chExt cx="0" cy="0"/>
        </a:xfrm>
      </p:grpSpPr>
      <p:pic>
        <p:nvPicPr>
          <p:cNvPr id="9" name="Imag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1584000" y="0"/>
            <a:ext cx="7560000" cy="2034388"/>
          </a:xfrm>
          <a:prstGeom prst="rect">
            <a:avLst/>
          </a:prstGeom>
        </p:spPr>
      </p:pic>
      <p:sp>
        <p:nvSpPr>
          <p:cNvPr id="10" name="Forme libre 9"/>
          <p:cNvSpPr/>
          <p:nvPr userDrawn="1"/>
        </p:nvSpPr>
        <p:spPr bwMode="gray">
          <a:xfrm rot="16200000">
            <a:off x="2160000" y="-126000"/>
            <a:ext cx="4824000" cy="9144000"/>
          </a:xfrm>
          <a:custGeom>
            <a:avLst/>
            <a:gdLst>
              <a:gd name="connsiteX0" fmla="*/ 4824000 w 4824000"/>
              <a:gd name="connsiteY0" fmla="*/ 630000 h 9144000"/>
              <a:gd name="connsiteX1" fmla="*/ 4824000 w 4824000"/>
              <a:gd name="connsiteY1" fmla="*/ 899592 h 9144000"/>
              <a:gd name="connsiteX2" fmla="*/ 4824000 w 4824000"/>
              <a:gd name="connsiteY2" fmla="*/ 1260000 h 9144000"/>
              <a:gd name="connsiteX3" fmla="*/ 4824000 w 4824000"/>
              <a:gd name="connsiteY3" fmla="*/ 9144000 h 9144000"/>
              <a:gd name="connsiteX4" fmla="*/ 3753660 w 4824000"/>
              <a:gd name="connsiteY4" fmla="*/ 9144000 h 9144000"/>
              <a:gd name="connsiteX5" fmla="*/ 540 w 4824000"/>
              <a:gd name="connsiteY5" fmla="*/ 9144000 h 9144000"/>
              <a:gd name="connsiteX6" fmla="*/ 0 w 4824000"/>
              <a:gd name="connsiteY6" fmla="*/ 9144000 h 9144000"/>
              <a:gd name="connsiteX7" fmla="*/ 0 w 4824000"/>
              <a:gd name="connsiteY7" fmla="*/ 0 h 9144000"/>
              <a:gd name="connsiteX8" fmla="*/ 3753660 w 4824000"/>
              <a:gd name="connsiteY8" fmla="*/ 0 h 9144000"/>
              <a:gd name="connsiteX9" fmla="*/ 3753660 w 4824000"/>
              <a:gd name="connsiteY9" fmla="*/ 0 h 9144000"/>
              <a:gd name="connsiteX10" fmla="*/ 4194000 w 4824000"/>
              <a:gd name="connsiteY10" fmla="*/ 0 h 9144000"/>
              <a:gd name="connsiteX11" fmla="*/ 4824000 w 4824000"/>
              <a:gd name="connsiteY11" fmla="*/ 630000 h 914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24000" h="9144000">
                <a:moveTo>
                  <a:pt x="4824000" y="630000"/>
                </a:moveTo>
                <a:lnTo>
                  <a:pt x="4824000" y="899592"/>
                </a:lnTo>
                <a:lnTo>
                  <a:pt x="4824000" y="1260000"/>
                </a:lnTo>
                <a:lnTo>
                  <a:pt x="4824000" y="9144000"/>
                </a:lnTo>
                <a:lnTo>
                  <a:pt x="3753660" y="9144000"/>
                </a:lnTo>
                <a:lnTo>
                  <a:pt x="540" y="9144000"/>
                </a:lnTo>
                <a:lnTo>
                  <a:pt x="0" y="9144000"/>
                </a:lnTo>
                <a:lnTo>
                  <a:pt x="0" y="0"/>
                </a:lnTo>
                <a:lnTo>
                  <a:pt x="3753660" y="0"/>
                </a:lnTo>
                <a:lnTo>
                  <a:pt x="3753660" y="0"/>
                </a:lnTo>
                <a:lnTo>
                  <a:pt x="4194000" y="0"/>
                </a:lnTo>
                <a:cubicBezTo>
                  <a:pt x="4541939" y="0"/>
                  <a:pt x="4824000" y="282061"/>
                  <a:pt x="4824000" y="630000"/>
                </a:cubicBezTo>
                <a:close/>
              </a:path>
            </a:pathLst>
          </a:custGeom>
          <a:solidFill>
            <a:schemeClr val="accent5"/>
          </a:solidFill>
          <a:ln w="31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a:p>
        </p:txBody>
      </p:sp>
      <p:pic>
        <p:nvPicPr>
          <p:cNvPr id="11" name="Image 10"/>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
        <p:nvSpPr>
          <p:cNvPr id="2" name="Titre 1"/>
          <p:cNvSpPr>
            <a:spLocks noGrp="1"/>
          </p:cNvSpPr>
          <p:nvPr>
            <p:ph type="ctrTitle"/>
          </p:nvPr>
        </p:nvSpPr>
        <p:spPr>
          <a:xfrm>
            <a:off x="8820150" y="6705600"/>
            <a:ext cx="323850" cy="151860"/>
          </a:xfrm>
        </p:spPr>
        <p:txBody>
          <a:bodyPr/>
          <a:lstStyle>
            <a:lvl1pPr>
              <a:defRPr sz="100">
                <a:solidFill>
                  <a:schemeClr val="bg1">
                    <a:alpha val="0"/>
                  </a:schemeClr>
                </a:solidFill>
              </a:defRPr>
            </a:lvl1pPr>
          </a:lstStyle>
          <a:p>
            <a:r>
              <a:rPr lang="fr-FR"/>
              <a:t>Cliquez pour modifier le style du titre</a:t>
            </a:r>
            <a:endParaRPr lang="fr-FR" dirty="0"/>
          </a:p>
        </p:txBody>
      </p:sp>
      <p:sp>
        <p:nvSpPr>
          <p:cNvPr id="3" name="Sous-titre 2"/>
          <p:cNvSpPr>
            <a:spLocks noGrp="1"/>
          </p:cNvSpPr>
          <p:nvPr>
            <p:ph type="subTitle" idx="1" hasCustomPrompt="1"/>
          </p:nvPr>
        </p:nvSpPr>
        <p:spPr>
          <a:xfrm>
            <a:off x="1584000" y="3078000"/>
            <a:ext cx="7236000" cy="3016800"/>
          </a:xfrm>
        </p:spPr>
        <p:txBody>
          <a:bodyPr/>
          <a:lstStyle>
            <a:lvl1pPr marL="0" indent="0" algn="l">
              <a:lnSpc>
                <a:spcPct val="100000"/>
              </a:lnSpc>
              <a:spcBef>
                <a:spcPts val="0"/>
              </a:spcBef>
              <a:spcAft>
                <a:spcPts val="0"/>
              </a:spcAft>
              <a:buNone/>
              <a:defRPr sz="2900">
                <a:solidFill>
                  <a:schemeClr val="bg1"/>
                </a:solidFill>
                <a:latin typeface="+mn-lt"/>
              </a:defRPr>
            </a:lvl1pPr>
            <a:lvl2pPr marL="0" indent="0" algn="l">
              <a:lnSpc>
                <a:spcPct val="100000"/>
              </a:lnSpc>
              <a:buNone/>
              <a:defRPr sz="2100">
                <a:solidFill>
                  <a:schemeClr val="bg1"/>
                </a:solidFill>
              </a:defRPr>
            </a:lvl2pPr>
            <a:lvl3pPr marL="0" indent="0" algn="l">
              <a:lnSpc>
                <a:spcPct val="100000"/>
              </a:lnSpc>
              <a:spcBef>
                <a:spcPts val="600"/>
              </a:spcBef>
              <a:spcAft>
                <a:spcPts val="0"/>
              </a:spcAft>
              <a:buNone/>
              <a:defRPr sz="1600">
                <a:solidFill>
                  <a:schemeClr val="bg1"/>
                </a:solidFill>
                <a:latin typeface="+mn-lt"/>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fr-FR" noProof="0" dirty="0"/>
              <a:t>Texte de niveau 1</a:t>
            </a:r>
          </a:p>
          <a:p>
            <a:pPr lvl="1"/>
            <a:r>
              <a:rPr lang="fr-FR" noProof="0" dirty="0"/>
              <a:t>Texte de niveau 2</a:t>
            </a:r>
          </a:p>
          <a:p>
            <a:pPr lvl="2"/>
            <a:r>
              <a:rPr lang="fr-FR" noProof="0" dirty="0"/>
              <a:t>Texte de niveau 3</a:t>
            </a:r>
          </a:p>
        </p:txBody>
      </p:sp>
      <p:sp>
        <p:nvSpPr>
          <p:cNvPr id="4" name="Espace réservé de la date 3"/>
          <p:cNvSpPr>
            <a:spLocks noGrp="1"/>
          </p:cNvSpPr>
          <p:nvPr>
            <p:ph type="dt" sz="half" idx="10"/>
          </p:nvPr>
        </p:nvSpPr>
        <p:spPr/>
        <p:txBody>
          <a:bodyPr/>
          <a:lstStyle>
            <a:lvl1pPr>
              <a:defRPr sz="100">
                <a:solidFill>
                  <a:schemeClr val="bg1">
                    <a:alpha val="0"/>
                  </a:schemeClr>
                </a:solidFill>
              </a:defRPr>
            </a:lvl1pPr>
          </a:lstStyle>
          <a:p>
            <a:fld id="{B463B14C-B7E7-4113-8BFC-596EC81636DC}" type="datetime1">
              <a:rPr lang="fr-FR" smtClean="0"/>
              <a:t>24/05/2022</a:t>
            </a:fld>
            <a:endParaRPr lang="fr-FR"/>
          </a:p>
        </p:txBody>
      </p:sp>
      <p:sp>
        <p:nvSpPr>
          <p:cNvPr id="5" name="Espace réservé du pied de page 4"/>
          <p:cNvSpPr>
            <a:spLocks noGrp="1"/>
          </p:cNvSpPr>
          <p:nvPr>
            <p:ph type="ftr" sz="quarter" idx="11"/>
          </p:nvPr>
        </p:nvSpPr>
        <p:spPr>
          <a:xfrm>
            <a:off x="8820150" y="6705600"/>
            <a:ext cx="323850" cy="151860"/>
          </a:xfrm>
        </p:spPr>
        <p:txBody>
          <a:bodyPr/>
          <a:lstStyle>
            <a:lvl1pPr>
              <a:defRPr sz="100">
                <a:solidFill>
                  <a:schemeClr val="bg1">
                    <a:alpha val="0"/>
                  </a:schemeClr>
                </a:solidFill>
              </a:defRPr>
            </a:lvl1pPr>
          </a:lstStyle>
          <a:p>
            <a:endParaRPr lang="fr-FR" dirty="0"/>
          </a:p>
        </p:txBody>
      </p:sp>
      <p:sp>
        <p:nvSpPr>
          <p:cNvPr id="6" name="Espace réservé du numéro de diapositive 5"/>
          <p:cNvSpPr>
            <a:spLocks noGrp="1"/>
          </p:cNvSpPr>
          <p:nvPr>
            <p:ph type="sldNum" sz="quarter" idx="12"/>
          </p:nvPr>
        </p:nvSpPr>
        <p:spPr>
          <a:xfrm>
            <a:off x="8820150" y="6705600"/>
            <a:ext cx="323850" cy="152400"/>
          </a:xfrm>
        </p:spPr>
        <p:txBody>
          <a:bodyPr/>
          <a:lstStyle>
            <a:lvl1pPr>
              <a:defRPr sz="100">
                <a:solidFill>
                  <a:schemeClr val="bg1">
                    <a:alpha val="0"/>
                  </a:schemeClr>
                </a:solidFill>
              </a:defRPr>
            </a:lvl1pPr>
          </a:lstStyle>
          <a:p>
            <a:fld id="{10C140CD-8AED-46FF-A9A2-77308F3F39AE}" type="slidenum">
              <a:rPr lang="fr-FR" smtClean="0"/>
              <a:pPr/>
              <a:t>‹N°›</a:t>
            </a:fld>
            <a:endParaRPr lang="fr-FR" dirty="0"/>
          </a:p>
        </p:txBody>
      </p:sp>
    </p:spTree>
    <p:extLst>
      <p:ext uri="{BB962C8B-B14F-4D97-AF65-F5344CB8AC3E}">
        <p14:creationId xmlns:p14="http://schemas.microsoft.com/office/powerpoint/2010/main" val="33798049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uverture_E">
    <p:spTree>
      <p:nvGrpSpPr>
        <p:cNvPr id="1" name=""/>
        <p:cNvGrpSpPr/>
        <p:nvPr/>
      </p:nvGrpSpPr>
      <p:grpSpPr>
        <a:xfrm>
          <a:off x="0" y="0"/>
          <a:ext cx="0" cy="0"/>
          <a:chOff x="0" y="0"/>
          <a:chExt cx="0" cy="0"/>
        </a:xfrm>
      </p:grpSpPr>
      <p:sp>
        <p:nvSpPr>
          <p:cNvPr id="14" name="Forme libre 13"/>
          <p:cNvSpPr/>
          <p:nvPr userDrawn="1"/>
        </p:nvSpPr>
        <p:spPr bwMode="gray">
          <a:xfrm>
            <a:off x="1331913" y="2034000"/>
            <a:ext cx="7811709" cy="4824000"/>
          </a:xfrm>
          <a:custGeom>
            <a:avLst/>
            <a:gdLst>
              <a:gd name="connsiteX0" fmla="*/ 899592 w 7811709"/>
              <a:gd name="connsiteY0" fmla="*/ 0 h 4824000"/>
              <a:gd name="connsiteX1" fmla="*/ 7811709 w 7811709"/>
              <a:gd name="connsiteY1" fmla="*/ 0 h 4824000"/>
              <a:gd name="connsiteX2" fmla="*/ 7811709 w 7811709"/>
              <a:gd name="connsiteY2" fmla="*/ 1070340 h 4824000"/>
              <a:gd name="connsiteX3" fmla="*/ 7811709 w 7811709"/>
              <a:gd name="connsiteY3" fmla="*/ 4824000 h 4824000"/>
              <a:gd name="connsiteX4" fmla="*/ 899592 w 7811709"/>
              <a:gd name="connsiteY4" fmla="*/ 4824000 h 4824000"/>
              <a:gd name="connsiteX5" fmla="*/ 0 w 7811709"/>
              <a:gd name="connsiteY5" fmla="*/ 4824000 h 4824000"/>
              <a:gd name="connsiteX6" fmla="*/ 0 w 7811709"/>
              <a:gd name="connsiteY6" fmla="*/ 1260000 h 4824000"/>
              <a:gd name="connsiteX7" fmla="*/ 0 w 7811709"/>
              <a:gd name="connsiteY7" fmla="*/ 1070340 h 4824000"/>
              <a:gd name="connsiteX8" fmla="*/ 0 w 7811709"/>
              <a:gd name="connsiteY8" fmla="*/ 630000 h 4824000"/>
              <a:gd name="connsiteX9" fmla="*/ 630000 w 7811709"/>
              <a:gd name="connsiteY9" fmla="*/ 0 h 4824000"/>
              <a:gd name="connsiteX10" fmla="*/ 899592 w 7811709"/>
              <a:gd name="connsiteY10" fmla="*/ 0 h 482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811709" h="4824000">
                <a:moveTo>
                  <a:pt x="899592" y="0"/>
                </a:moveTo>
                <a:lnTo>
                  <a:pt x="7811709" y="0"/>
                </a:lnTo>
                <a:lnTo>
                  <a:pt x="7811709" y="1070340"/>
                </a:lnTo>
                <a:lnTo>
                  <a:pt x="7811709" y="4824000"/>
                </a:lnTo>
                <a:lnTo>
                  <a:pt x="899592" y="4824000"/>
                </a:lnTo>
                <a:lnTo>
                  <a:pt x="0" y="4824000"/>
                </a:lnTo>
                <a:lnTo>
                  <a:pt x="0" y="1260000"/>
                </a:lnTo>
                <a:lnTo>
                  <a:pt x="0" y="1070340"/>
                </a:lnTo>
                <a:lnTo>
                  <a:pt x="0" y="630000"/>
                </a:lnTo>
                <a:cubicBezTo>
                  <a:pt x="0" y="282061"/>
                  <a:pt x="282061" y="0"/>
                  <a:pt x="630000" y="0"/>
                </a:cubicBezTo>
                <a:lnTo>
                  <a:pt x="899592"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a:p>
        </p:txBody>
      </p:sp>
      <p:sp>
        <p:nvSpPr>
          <p:cNvPr id="2" name="Espace réservé de la date 1"/>
          <p:cNvSpPr>
            <a:spLocks noGrp="1"/>
          </p:cNvSpPr>
          <p:nvPr>
            <p:ph type="dt" sz="half" idx="14"/>
          </p:nvPr>
        </p:nvSpPr>
        <p:spPr bwMode="gray"/>
        <p:txBody>
          <a:bodyPr/>
          <a:lstStyle/>
          <a:p>
            <a:fld id="{C9923E2E-EC18-45A7-8B93-986A698EC62F}" type="datetime1">
              <a:rPr lang="fr-FR" smtClean="0"/>
              <a:t>24/05/2022</a:t>
            </a:fld>
            <a:endParaRPr lang="fr-FR" dirty="0"/>
          </a:p>
        </p:txBody>
      </p:sp>
      <p:sp>
        <p:nvSpPr>
          <p:cNvPr id="3" name="Espace réservé du pied de page 2"/>
          <p:cNvSpPr>
            <a:spLocks noGrp="1"/>
          </p:cNvSpPr>
          <p:nvPr>
            <p:ph type="ftr" sz="quarter" idx="15"/>
          </p:nvPr>
        </p:nvSpPr>
        <p:spPr bwMode="gray">
          <a:xfrm>
            <a:off x="1763713" y="6156000"/>
            <a:ext cx="6624637" cy="232968"/>
          </a:xfrm>
        </p:spPr>
        <p:txBody>
          <a:bodyPr/>
          <a:lstStyle>
            <a:lvl1pPr>
              <a:defRPr>
                <a:solidFill>
                  <a:schemeClr val="bg1"/>
                </a:solidFill>
              </a:defRPr>
            </a:lvl1pPr>
          </a:lstStyle>
          <a:p>
            <a:endParaRPr lang="fr-FR" dirty="0"/>
          </a:p>
        </p:txBody>
      </p:sp>
      <p:sp>
        <p:nvSpPr>
          <p:cNvPr id="10"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bg1"/>
                </a:solidFill>
              </a:defRPr>
            </a:lvl1pPr>
          </a:lstStyle>
          <a:p>
            <a:fld id="{10C140CD-8AED-46FF-A9A2-77308F3F39AE}" type="slidenum">
              <a:rPr lang="fr-FR" smtClean="0"/>
              <a:pPr/>
              <a:t>‹N°›</a:t>
            </a:fld>
            <a:endParaRPr lang="fr-FR" dirty="0"/>
          </a:p>
        </p:txBody>
      </p:sp>
      <p:pic>
        <p:nvPicPr>
          <p:cNvPr id="4" name="Imag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1332000" y="3258000"/>
            <a:ext cx="7812000" cy="3599677"/>
          </a:xfrm>
          <a:prstGeom prst="rect">
            <a:avLst/>
          </a:prstGeom>
        </p:spPr>
      </p:pic>
      <p:sp>
        <p:nvSpPr>
          <p:cNvPr id="8" name="Espace réservé du texte 7"/>
          <p:cNvSpPr>
            <a:spLocks noGrp="1"/>
          </p:cNvSpPr>
          <p:nvPr>
            <p:ph type="body" sz="quarter" idx="13" hasCustomPrompt="1"/>
          </p:nvPr>
        </p:nvSpPr>
        <p:spPr bwMode="gray">
          <a:xfrm>
            <a:off x="2232025" y="3077924"/>
            <a:ext cx="6588125" cy="3014901"/>
          </a:xfrm>
        </p:spPr>
        <p:txBody>
          <a:bodyPr/>
          <a:lstStyle>
            <a:lvl1pPr>
              <a:lnSpc>
                <a:spcPct val="100000"/>
              </a:lnSpc>
              <a:spcBef>
                <a:spcPts val="0"/>
              </a:spcBef>
              <a:spcAft>
                <a:spcPts val="0"/>
              </a:spcAft>
              <a:defRPr sz="2900">
                <a:solidFill>
                  <a:schemeClr val="bg1"/>
                </a:solidFill>
                <a:latin typeface="+mn-lt"/>
              </a:defRPr>
            </a:lvl1pPr>
            <a:lvl2pPr>
              <a:lnSpc>
                <a:spcPct val="100000"/>
              </a:lnSpc>
              <a:spcBef>
                <a:spcPts val="0"/>
              </a:spcBef>
              <a:spcAft>
                <a:spcPts val="0"/>
              </a:spcAft>
              <a:defRPr sz="2100">
                <a:solidFill>
                  <a:schemeClr val="bg1"/>
                </a:solidFill>
              </a:defRPr>
            </a:lvl2pPr>
            <a:lvl3pPr marL="0">
              <a:lnSpc>
                <a:spcPct val="100000"/>
              </a:lnSpc>
              <a:spcBef>
                <a:spcPts val="600"/>
              </a:spcBef>
              <a:spcAft>
                <a:spcPts val="0"/>
              </a:spcAft>
              <a:defRPr sz="1600">
                <a:solidFill>
                  <a:schemeClr val="bg1"/>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pic>
        <p:nvPicPr>
          <p:cNvPr id="11" name="Image 10"/>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6392905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Chapitre_A">
    <p:spTree>
      <p:nvGrpSpPr>
        <p:cNvPr id="1" name=""/>
        <p:cNvGrpSpPr/>
        <p:nvPr/>
      </p:nvGrpSpPr>
      <p:grpSpPr>
        <a:xfrm>
          <a:off x="0" y="0"/>
          <a:ext cx="0" cy="0"/>
          <a:chOff x="0" y="0"/>
          <a:chExt cx="0" cy="0"/>
        </a:xfrm>
      </p:grpSpPr>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5"/>
                </a:solidFill>
                <a:latin typeface="+mn-lt"/>
              </a:defRPr>
            </a:lvl1pPr>
            <a:lvl2pPr>
              <a:lnSpc>
                <a:spcPct val="100000"/>
              </a:lnSpc>
              <a:spcBef>
                <a:spcPts val="0"/>
              </a:spcBef>
              <a:spcAft>
                <a:spcPts val="0"/>
              </a:spcAft>
              <a:defRPr sz="2100">
                <a:solidFill>
                  <a:schemeClr val="accent5"/>
                </a:solidFill>
              </a:defRPr>
            </a:lvl2pPr>
            <a:lvl3pPr marL="0">
              <a:lnSpc>
                <a:spcPct val="120000"/>
              </a:lnSpc>
              <a:spcBef>
                <a:spcPts val="0"/>
              </a:spcBef>
              <a:spcAft>
                <a:spcPts val="0"/>
              </a:spcAft>
              <a:defRPr sz="1200">
                <a:solidFill>
                  <a:schemeClr val="accent5"/>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0D9AD7B3-7B0F-4A02-8062-8A425A1D4136}" type="datetime1">
              <a:rPr lang="fr-FR" smtClean="0"/>
              <a:t>24/05/2022</a:t>
            </a:fld>
            <a:endParaRPr lang="fr-FR" dirty="0"/>
          </a:p>
        </p:txBody>
      </p:sp>
      <p:sp>
        <p:nvSpPr>
          <p:cNvPr id="12" name="Espace réservé du pied de page 2"/>
          <p:cNvSpPr>
            <a:spLocks noGrp="1"/>
          </p:cNvSpPr>
          <p:nvPr>
            <p:ph type="ftr" sz="quarter" idx="15"/>
          </p:nvPr>
        </p:nvSpPr>
        <p:spPr bwMode="gray">
          <a:xfrm>
            <a:off x="1763713" y="6156000"/>
            <a:ext cx="6624637" cy="232968"/>
          </a:xfrm>
        </p:spPr>
        <p:txBody>
          <a:bodyPr/>
          <a:lstStyle>
            <a:lvl1pPr>
              <a:defRPr>
                <a:solidFill>
                  <a:schemeClr val="accent6"/>
                </a:solidFill>
              </a:defRPr>
            </a:lvl1pPr>
          </a:lstStyle>
          <a:p>
            <a:endParaRPr lang="fr-FR" dirty="0"/>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pPr/>
              <a:t>‹N°›</a:t>
            </a:fld>
            <a:endParaRPr lang="fr-FR" dirty="0"/>
          </a:p>
        </p:txBody>
      </p:sp>
      <p:pic>
        <p:nvPicPr>
          <p:cNvPr id="9" name="Imag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pic>
        <p:nvPicPr>
          <p:cNvPr id="10" name="Image 9" descr="PPT Gazpar 2.png"/>
          <p:cNvPicPr>
            <a:picLocks noChangeAspect="1"/>
          </p:cNvPicPr>
          <p:nvPr userDrawn="1"/>
        </p:nvPicPr>
        <p:blipFill>
          <a:blip r:embed="rId3" cstate="print"/>
          <a:stretch>
            <a:fillRect/>
          </a:stretch>
        </p:blipFill>
        <p:spPr>
          <a:xfrm>
            <a:off x="0" y="2166862"/>
            <a:ext cx="9144000" cy="2524275"/>
          </a:xfrm>
          <a:prstGeom prst="rect">
            <a:avLst/>
          </a:prstGeom>
        </p:spPr>
      </p:pic>
    </p:spTree>
    <p:extLst>
      <p:ext uri="{BB962C8B-B14F-4D97-AF65-F5344CB8AC3E}">
        <p14:creationId xmlns:p14="http://schemas.microsoft.com/office/powerpoint/2010/main" val="41588359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Chapitre_Abis">
    <p:spTree>
      <p:nvGrpSpPr>
        <p:cNvPr id="1" name=""/>
        <p:cNvGrpSpPr/>
        <p:nvPr/>
      </p:nvGrpSpPr>
      <p:grpSpPr>
        <a:xfrm>
          <a:off x="0" y="0"/>
          <a:ext cx="0" cy="0"/>
          <a:chOff x="0" y="0"/>
          <a:chExt cx="0" cy="0"/>
        </a:xfrm>
      </p:grpSpPr>
      <p:pic>
        <p:nvPicPr>
          <p:cNvPr id="18" name="Image 1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1912930" y="2034682"/>
            <a:ext cx="7236000" cy="1997556"/>
          </a:xfrm>
          <a:custGeom>
            <a:avLst/>
            <a:gdLst>
              <a:gd name="connsiteX0" fmla="*/ 630000 w 7231070"/>
              <a:gd name="connsiteY0" fmla="*/ 0 h 1997556"/>
              <a:gd name="connsiteX1" fmla="*/ 899593 w 7231070"/>
              <a:gd name="connsiteY1" fmla="*/ 0 h 1997556"/>
              <a:gd name="connsiteX2" fmla="*/ 1260000 w 7231070"/>
              <a:gd name="connsiteY2" fmla="*/ 0 h 1997556"/>
              <a:gd name="connsiteX3" fmla="*/ 7230692 w 7231070"/>
              <a:gd name="connsiteY3" fmla="*/ 0 h 1997556"/>
              <a:gd name="connsiteX4" fmla="*/ 7230692 w 7231070"/>
              <a:gd name="connsiteY4" fmla="*/ 917880 h 1997556"/>
              <a:gd name="connsiteX5" fmla="*/ 7231070 w 7231070"/>
              <a:gd name="connsiteY5" fmla="*/ 917880 h 1997556"/>
              <a:gd name="connsiteX6" fmla="*/ 7231070 w 7231070"/>
              <a:gd name="connsiteY6" fmla="*/ 1997556 h 1997556"/>
              <a:gd name="connsiteX7" fmla="*/ 1 w 7231070"/>
              <a:gd name="connsiteY7" fmla="*/ 1997556 h 1997556"/>
              <a:gd name="connsiteX8" fmla="*/ 1 w 7231070"/>
              <a:gd name="connsiteY8" fmla="*/ 1260000 h 1997556"/>
              <a:gd name="connsiteX9" fmla="*/ 0 w 7231070"/>
              <a:gd name="connsiteY9" fmla="*/ 1260000 h 1997556"/>
              <a:gd name="connsiteX10" fmla="*/ 0 w 7231070"/>
              <a:gd name="connsiteY10" fmla="*/ 630000 h 1997556"/>
              <a:gd name="connsiteX11" fmla="*/ 630000 w 7231070"/>
              <a:gd name="connsiteY11" fmla="*/ 0 h 1997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6">
                <a:moveTo>
                  <a:pt x="630000" y="0"/>
                </a:moveTo>
                <a:lnTo>
                  <a:pt x="899593" y="0"/>
                </a:lnTo>
                <a:lnTo>
                  <a:pt x="1260000" y="0"/>
                </a:lnTo>
                <a:lnTo>
                  <a:pt x="7230692" y="0"/>
                </a:lnTo>
                <a:lnTo>
                  <a:pt x="7230692" y="917880"/>
                </a:lnTo>
                <a:lnTo>
                  <a:pt x="7231070" y="917880"/>
                </a:lnTo>
                <a:lnTo>
                  <a:pt x="7231070" y="1997556"/>
                </a:lnTo>
                <a:lnTo>
                  <a:pt x="1" y="1997556"/>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5"/>
                </a:solidFill>
                <a:latin typeface="+mn-lt"/>
              </a:defRPr>
            </a:lvl1pPr>
            <a:lvl2pPr>
              <a:lnSpc>
                <a:spcPct val="100000"/>
              </a:lnSpc>
              <a:spcBef>
                <a:spcPts val="0"/>
              </a:spcBef>
              <a:spcAft>
                <a:spcPts val="0"/>
              </a:spcAft>
              <a:defRPr sz="2100">
                <a:solidFill>
                  <a:schemeClr val="accent5"/>
                </a:solidFill>
              </a:defRPr>
            </a:lvl2pPr>
            <a:lvl3pPr marL="0">
              <a:lnSpc>
                <a:spcPct val="120000"/>
              </a:lnSpc>
              <a:spcBef>
                <a:spcPts val="0"/>
              </a:spcBef>
              <a:spcAft>
                <a:spcPts val="0"/>
              </a:spcAft>
              <a:defRPr sz="1200">
                <a:solidFill>
                  <a:schemeClr val="accent5"/>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07186645-4965-479D-B0AE-327055379C1C}" type="datetime1">
              <a:rPr lang="fr-FR" smtClean="0"/>
              <a:t>24/05/2022</a:t>
            </a:fld>
            <a:endParaRPr lang="fr-FR" dirty="0"/>
          </a:p>
        </p:txBody>
      </p:sp>
      <p:sp>
        <p:nvSpPr>
          <p:cNvPr id="12" name="Espace réservé du pied de page 2"/>
          <p:cNvSpPr>
            <a:spLocks noGrp="1"/>
          </p:cNvSpPr>
          <p:nvPr>
            <p:ph type="ftr" sz="quarter" idx="15"/>
          </p:nvPr>
        </p:nvSpPr>
        <p:spPr bwMode="gray">
          <a:xfrm>
            <a:off x="1763713" y="6156000"/>
            <a:ext cx="6624637" cy="232968"/>
          </a:xfrm>
        </p:spPr>
        <p:txBody>
          <a:bodyPr/>
          <a:lstStyle>
            <a:lvl1pPr>
              <a:defRPr>
                <a:solidFill>
                  <a:schemeClr val="accent6"/>
                </a:solidFill>
              </a:defRPr>
            </a:lvl1pPr>
          </a:lstStyle>
          <a:p>
            <a:endParaRPr lang="fr-FR" dirty="0"/>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pPr/>
              <a:t>‹N°›</a:t>
            </a:fld>
            <a:endParaRPr lang="fr-FR" dirty="0"/>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4734345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Chapitre_B">
    <p:spTree>
      <p:nvGrpSpPr>
        <p:cNvPr id="1" name=""/>
        <p:cNvGrpSpPr/>
        <p:nvPr/>
      </p:nvGrpSpPr>
      <p:grpSpPr>
        <a:xfrm>
          <a:off x="0" y="0"/>
          <a:ext cx="0" cy="0"/>
          <a:chOff x="0" y="0"/>
          <a:chExt cx="0" cy="0"/>
        </a:xfrm>
      </p:grpSpPr>
      <p:pic>
        <p:nvPicPr>
          <p:cNvPr id="14" name="Image 13"/>
          <p:cNvPicPr>
            <a:picLocks noChangeAspect="1"/>
          </p:cNvPicPr>
          <p:nvPr userDrawn="1"/>
        </p:nvPicPr>
        <p:blipFill>
          <a:blip r:embed="rId2" cstate="print">
            <a:extLst>
              <a:ext uri="{28A0092B-C50C-407E-A947-70E740481C1C}">
                <a14:useLocalDpi xmlns:a14="http://schemas.microsoft.com/office/drawing/2010/main" val="0"/>
              </a:ext>
            </a:extLst>
          </a:blip>
          <a:srcRect l="68"/>
          <a:stretch>
            <a:fillRect/>
          </a:stretch>
        </p:blipFill>
        <p:spPr bwMode="gray">
          <a:xfrm>
            <a:off x="1912930" y="2034002"/>
            <a:ext cx="7236000" cy="1998917"/>
          </a:xfrm>
          <a:custGeom>
            <a:avLst/>
            <a:gdLst>
              <a:gd name="connsiteX0" fmla="*/ 630000 w 7231070"/>
              <a:gd name="connsiteY0" fmla="*/ 0 h 1997555"/>
              <a:gd name="connsiteX1" fmla="*/ 899593 w 7231070"/>
              <a:gd name="connsiteY1" fmla="*/ 0 h 1997555"/>
              <a:gd name="connsiteX2" fmla="*/ 1260000 w 7231070"/>
              <a:gd name="connsiteY2" fmla="*/ 0 h 1997555"/>
              <a:gd name="connsiteX3" fmla="*/ 7230692 w 7231070"/>
              <a:gd name="connsiteY3" fmla="*/ 0 h 1997555"/>
              <a:gd name="connsiteX4" fmla="*/ 7230692 w 7231070"/>
              <a:gd name="connsiteY4" fmla="*/ 917880 h 1997555"/>
              <a:gd name="connsiteX5" fmla="*/ 7231070 w 7231070"/>
              <a:gd name="connsiteY5" fmla="*/ 917880 h 1997555"/>
              <a:gd name="connsiteX6" fmla="*/ 7231070 w 7231070"/>
              <a:gd name="connsiteY6" fmla="*/ 1997555 h 1997555"/>
              <a:gd name="connsiteX7" fmla="*/ 1 w 7231070"/>
              <a:gd name="connsiteY7" fmla="*/ 1997555 h 1997555"/>
              <a:gd name="connsiteX8" fmla="*/ 1 w 7231070"/>
              <a:gd name="connsiteY8" fmla="*/ 1260000 h 1997555"/>
              <a:gd name="connsiteX9" fmla="*/ 0 w 7231070"/>
              <a:gd name="connsiteY9" fmla="*/ 1260000 h 1997555"/>
              <a:gd name="connsiteX10" fmla="*/ 0 w 7231070"/>
              <a:gd name="connsiteY10" fmla="*/ 630000 h 1997555"/>
              <a:gd name="connsiteX11" fmla="*/ 630000 w 7231070"/>
              <a:gd name="connsiteY11" fmla="*/ 0 h 1997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5">
                <a:moveTo>
                  <a:pt x="630000" y="0"/>
                </a:moveTo>
                <a:lnTo>
                  <a:pt x="899593" y="0"/>
                </a:lnTo>
                <a:lnTo>
                  <a:pt x="1260000" y="0"/>
                </a:lnTo>
                <a:lnTo>
                  <a:pt x="7230692" y="0"/>
                </a:lnTo>
                <a:lnTo>
                  <a:pt x="7230692" y="917880"/>
                </a:lnTo>
                <a:lnTo>
                  <a:pt x="7231070" y="917880"/>
                </a:lnTo>
                <a:lnTo>
                  <a:pt x="7231070" y="1997555"/>
                </a:lnTo>
                <a:lnTo>
                  <a:pt x="1" y="1997555"/>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5"/>
                </a:solidFill>
                <a:latin typeface="+mn-lt"/>
              </a:defRPr>
            </a:lvl1pPr>
            <a:lvl2pPr>
              <a:lnSpc>
                <a:spcPct val="100000"/>
              </a:lnSpc>
              <a:spcBef>
                <a:spcPts val="0"/>
              </a:spcBef>
              <a:spcAft>
                <a:spcPts val="0"/>
              </a:spcAft>
              <a:defRPr sz="2100">
                <a:solidFill>
                  <a:schemeClr val="accent5"/>
                </a:solidFill>
              </a:defRPr>
            </a:lvl2pPr>
            <a:lvl3pPr marL="0">
              <a:lnSpc>
                <a:spcPct val="120000"/>
              </a:lnSpc>
              <a:spcBef>
                <a:spcPts val="0"/>
              </a:spcBef>
              <a:spcAft>
                <a:spcPts val="0"/>
              </a:spcAft>
              <a:defRPr sz="1200">
                <a:solidFill>
                  <a:schemeClr val="accent5"/>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798AFED6-AAE8-4CE2-A68A-C95FEB3DAC5E}" type="datetime1">
              <a:rPr lang="fr-FR" smtClean="0"/>
              <a:t>24/05/2022</a:t>
            </a:fld>
            <a:endParaRPr lang="fr-FR" dirty="0"/>
          </a:p>
        </p:txBody>
      </p:sp>
      <p:sp>
        <p:nvSpPr>
          <p:cNvPr id="12" name="Espace réservé du pied de page 2"/>
          <p:cNvSpPr>
            <a:spLocks noGrp="1"/>
          </p:cNvSpPr>
          <p:nvPr>
            <p:ph type="ftr" sz="quarter" idx="15"/>
          </p:nvPr>
        </p:nvSpPr>
        <p:spPr bwMode="gray">
          <a:xfrm>
            <a:off x="1763713" y="6156000"/>
            <a:ext cx="6624637" cy="232968"/>
          </a:xfrm>
        </p:spPr>
        <p:txBody>
          <a:bodyPr/>
          <a:lstStyle>
            <a:lvl1pPr>
              <a:defRPr>
                <a:solidFill>
                  <a:schemeClr val="accent6"/>
                </a:solidFill>
              </a:defRPr>
            </a:lvl1pPr>
          </a:lstStyle>
          <a:p>
            <a:endParaRPr lang="fr-FR" dirty="0"/>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pPr/>
              <a:t>‹N°›</a:t>
            </a:fld>
            <a:endParaRPr lang="fr-FR" dirty="0"/>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27835411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Chapitre_C">
    <p:spTree>
      <p:nvGrpSpPr>
        <p:cNvPr id="1" name=""/>
        <p:cNvGrpSpPr/>
        <p:nvPr/>
      </p:nvGrpSpPr>
      <p:grpSpPr>
        <a:xfrm>
          <a:off x="0" y="0"/>
          <a:ext cx="0" cy="0"/>
          <a:chOff x="0" y="0"/>
          <a:chExt cx="0" cy="0"/>
        </a:xfrm>
      </p:grpSpPr>
      <p:pic>
        <p:nvPicPr>
          <p:cNvPr id="14" name="Image 13"/>
          <p:cNvPicPr>
            <a:picLocks noChangeAspect="1"/>
          </p:cNvPicPr>
          <p:nvPr userDrawn="1"/>
        </p:nvPicPr>
        <p:blipFill>
          <a:blip r:embed="rId2" cstate="print">
            <a:extLst>
              <a:ext uri="{28A0092B-C50C-407E-A947-70E740481C1C}">
                <a14:useLocalDpi xmlns:a14="http://schemas.microsoft.com/office/drawing/2010/main" val="0"/>
              </a:ext>
            </a:extLst>
          </a:blip>
          <a:srcRect l="68"/>
          <a:stretch>
            <a:fillRect/>
          </a:stretch>
        </p:blipFill>
        <p:spPr bwMode="gray">
          <a:xfrm>
            <a:off x="1912930" y="2034002"/>
            <a:ext cx="7236000" cy="1998917"/>
          </a:xfrm>
          <a:custGeom>
            <a:avLst/>
            <a:gdLst>
              <a:gd name="connsiteX0" fmla="*/ 630000 w 7231070"/>
              <a:gd name="connsiteY0" fmla="*/ 0 h 1997555"/>
              <a:gd name="connsiteX1" fmla="*/ 899593 w 7231070"/>
              <a:gd name="connsiteY1" fmla="*/ 0 h 1997555"/>
              <a:gd name="connsiteX2" fmla="*/ 1260000 w 7231070"/>
              <a:gd name="connsiteY2" fmla="*/ 0 h 1997555"/>
              <a:gd name="connsiteX3" fmla="*/ 7230692 w 7231070"/>
              <a:gd name="connsiteY3" fmla="*/ 0 h 1997555"/>
              <a:gd name="connsiteX4" fmla="*/ 7230692 w 7231070"/>
              <a:gd name="connsiteY4" fmla="*/ 917880 h 1997555"/>
              <a:gd name="connsiteX5" fmla="*/ 7231070 w 7231070"/>
              <a:gd name="connsiteY5" fmla="*/ 917880 h 1997555"/>
              <a:gd name="connsiteX6" fmla="*/ 7231070 w 7231070"/>
              <a:gd name="connsiteY6" fmla="*/ 1997555 h 1997555"/>
              <a:gd name="connsiteX7" fmla="*/ 1 w 7231070"/>
              <a:gd name="connsiteY7" fmla="*/ 1997555 h 1997555"/>
              <a:gd name="connsiteX8" fmla="*/ 1 w 7231070"/>
              <a:gd name="connsiteY8" fmla="*/ 1260000 h 1997555"/>
              <a:gd name="connsiteX9" fmla="*/ 0 w 7231070"/>
              <a:gd name="connsiteY9" fmla="*/ 1260000 h 1997555"/>
              <a:gd name="connsiteX10" fmla="*/ 0 w 7231070"/>
              <a:gd name="connsiteY10" fmla="*/ 630000 h 1997555"/>
              <a:gd name="connsiteX11" fmla="*/ 630000 w 7231070"/>
              <a:gd name="connsiteY11" fmla="*/ 0 h 1997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5">
                <a:moveTo>
                  <a:pt x="630000" y="0"/>
                </a:moveTo>
                <a:lnTo>
                  <a:pt x="899593" y="0"/>
                </a:lnTo>
                <a:lnTo>
                  <a:pt x="1260000" y="0"/>
                </a:lnTo>
                <a:lnTo>
                  <a:pt x="7230692" y="0"/>
                </a:lnTo>
                <a:lnTo>
                  <a:pt x="7230692" y="917880"/>
                </a:lnTo>
                <a:lnTo>
                  <a:pt x="7231070" y="917880"/>
                </a:lnTo>
                <a:lnTo>
                  <a:pt x="7231070" y="1997555"/>
                </a:lnTo>
                <a:lnTo>
                  <a:pt x="1" y="1997555"/>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5"/>
                </a:solidFill>
                <a:latin typeface="+mn-lt"/>
              </a:defRPr>
            </a:lvl1pPr>
            <a:lvl2pPr>
              <a:lnSpc>
                <a:spcPct val="100000"/>
              </a:lnSpc>
              <a:spcBef>
                <a:spcPts val="0"/>
              </a:spcBef>
              <a:spcAft>
                <a:spcPts val="0"/>
              </a:spcAft>
              <a:defRPr sz="2100">
                <a:solidFill>
                  <a:schemeClr val="accent5"/>
                </a:solidFill>
              </a:defRPr>
            </a:lvl2pPr>
            <a:lvl3pPr marL="0">
              <a:lnSpc>
                <a:spcPct val="120000"/>
              </a:lnSpc>
              <a:spcBef>
                <a:spcPts val="0"/>
              </a:spcBef>
              <a:spcAft>
                <a:spcPts val="0"/>
              </a:spcAft>
              <a:defRPr sz="1200">
                <a:solidFill>
                  <a:schemeClr val="accent5"/>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BE2F09E6-45CA-4D9F-BC29-81F617ACA89B}" type="datetime1">
              <a:rPr lang="fr-FR" smtClean="0"/>
              <a:t>24/05/2022</a:t>
            </a:fld>
            <a:endParaRPr lang="fr-FR" dirty="0"/>
          </a:p>
        </p:txBody>
      </p:sp>
      <p:sp>
        <p:nvSpPr>
          <p:cNvPr id="12" name="Espace réservé du pied de page 2"/>
          <p:cNvSpPr>
            <a:spLocks noGrp="1"/>
          </p:cNvSpPr>
          <p:nvPr>
            <p:ph type="ftr" sz="quarter" idx="15"/>
          </p:nvPr>
        </p:nvSpPr>
        <p:spPr bwMode="gray">
          <a:xfrm>
            <a:off x="1763713" y="6156000"/>
            <a:ext cx="6624637" cy="232968"/>
          </a:xfrm>
        </p:spPr>
        <p:txBody>
          <a:bodyPr/>
          <a:lstStyle>
            <a:lvl1pPr>
              <a:defRPr>
                <a:solidFill>
                  <a:schemeClr val="accent6"/>
                </a:solidFill>
              </a:defRPr>
            </a:lvl1pPr>
          </a:lstStyle>
          <a:p>
            <a:endParaRPr lang="fr-FR" dirty="0"/>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pPr/>
              <a:t>‹N°›</a:t>
            </a:fld>
            <a:endParaRPr lang="fr-FR" dirty="0"/>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21413871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hapitre_D">
    <p:spTree>
      <p:nvGrpSpPr>
        <p:cNvPr id="1" name=""/>
        <p:cNvGrpSpPr/>
        <p:nvPr/>
      </p:nvGrpSpPr>
      <p:grpSpPr>
        <a:xfrm>
          <a:off x="0" y="0"/>
          <a:ext cx="0" cy="0"/>
          <a:chOff x="0" y="0"/>
          <a:chExt cx="0" cy="0"/>
        </a:xfrm>
      </p:grpSpPr>
      <p:sp>
        <p:nvSpPr>
          <p:cNvPr id="14" name="Espace réservé pour une image  13"/>
          <p:cNvSpPr>
            <a:spLocks noGrp="1"/>
          </p:cNvSpPr>
          <p:nvPr>
            <p:ph type="pic" sz="quarter" idx="17"/>
          </p:nvPr>
        </p:nvSpPr>
        <p:spPr bwMode="gray">
          <a:xfrm>
            <a:off x="1912930" y="2034001"/>
            <a:ext cx="7236000" cy="1998000"/>
          </a:xfrm>
          <a:custGeom>
            <a:avLst/>
            <a:gdLst>
              <a:gd name="connsiteX0" fmla="*/ 630000 w 7231070"/>
              <a:gd name="connsiteY0" fmla="*/ 0 h 1998000"/>
              <a:gd name="connsiteX1" fmla="*/ 899593 w 7231070"/>
              <a:gd name="connsiteY1" fmla="*/ 0 h 1998000"/>
              <a:gd name="connsiteX2" fmla="*/ 1260000 w 7231070"/>
              <a:gd name="connsiteY2" fmla="*/ 0 h 1998000"/>
              <a:gd name="connsiteX3" fmla="*/ 7230692 w 7231070"/>
              <a:gd name="connsiteY3" fmla="*/ 0 h 1998000"/>
              <a:gd name="connsiteX4" fmla="*/ 7230692 w 7231070"/>
              <a:gd name="connsiteY4" fmla="*/ 917880 h 1998000"/>
              <a:gd name="connsiteX5" fmla="*/ 7231070 w 7231070"/>
              <a:gd name="connsiteY5" fmla="*/ 917880 h 1998000"/>
              <a:gd name="connsiteX6" fmla="*/ 7231070 w 7231070"/>
              <a:gd name="connsiteY6" fmla="*/ 1998000 h 1998000"/>
              <a:gd name="connsiteX7" fmla="*/ 7230692 w 7231070"/>
              <a:gd name="connsiteY7" fmla="*/ 1998000 h 1998000"/>
              <a:gd name="connsiteX8" fmla="*/ 899593 w 7231070"/>
              <a:gd name="connsiteY8" fmla="*/ 1998000 h 1998000"/>
              <a:gd name="connsiteX9" fmla="*/ 1 w 7231070"/>
              <a:gd name="connsiteY9" fmla="*/ 1998000 h 1998000"/>
              <a:gd name="connsiteX10" fmla="*/ 1 w 7231070"/>
              <a:gd name="connsiteY10" fmla="*/ 1260000 h 1998000"/>
              <a:gd name="connsiteX11" fmla="*/ 0 w 7231070"/>
              <a:gd name="connsiteY11" fmla="*/ 1260000 h 1998000"/>
              <a:gd name="connsiteX12" fmla="*/ 0 w 7231070"/>
              <a:gd name="connsiteY12" fmla="*/ 630000 h 1998000"/>
              <a:gd name="connsiteX13" fmla="*/ 630000 w 7231070"/>
              <a:gd name="connsiteY13" fmla="*/ 0 h 199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31070" h="1998000">
                <a:moveTo>
                  <a:pt x="630000" y="0"/>
                </a:moveTo>
                <a:lnTo>
                  <a:pt x="899593" y="0"/>
                </a:lnTo>
                <a:lnTo>
                  <a:pt x="1260000" y="0"/>
                </a:lnTo>
                <a:lnTo>
                  <a:pt x="7230692" y="0"/>
                </a:lnTo>
                <a:lnTo>
                  <a:pt x="7230692" y="917880"/>
                </a:lnTo>
                <a:lnTo>
                  <a:pt x="7231070" y="917880"/>
                </a:lnTo>
                <a:lnTo>
                  <a:pt x="7231070" y="1998000"/>
                </a:lnTo>
                <a:lnTo>
                  <a:pt x="7230692" y="1998000"/>
                </a:lnTo>
                <a:lnTo>
                  <a:pt x="899593" y="1998000"/>
                </a:lnTo>
                <a:lnTo>
                  <a:pt x="1" y="1998000"/>
                </a:lnTo>
                <a:lnTo>
                  <a:pt x="1" y="1260000"/>
                </a:lnTo>
                <a:lnTo>
                  <a:pt x="0" y="1260000"/>
                </a:lnTo>
                <a:lnTo>
                  <a:pt x="0" y="630000"/>
                </a:lnTo>
                <a:cubicBezTo>
                  <a:pt x="0" y="282061"/>
                  <a:pt x="282061" y="0"/>
                  <a:pt x="630000" y="0"/>
                </a:cubicBezTo>
                <a:close/>
              </a:path>
            </a:pathLst>
          </a:custGeom>
        </p:spPr>
        <p:txBody>
          <a:bodyPr wrap="square" tIns="1080000" anchor="ctr" anchorCtr="0">
            <a:noAutofit/>
          </a:bodyPr>
          <a:lstStyle>
            <a:lvl1pPr algn="ctr">
              <a:defRPr/>
            </a:lvl1pPr>
          </a:lstStyle>
          <a:p>
            <a:r>
              <a:rPr lang="fr-FR"/>
              <a:t>Cliquez sur l'icône pour ajouter une image</a:t>
            </a:r>
          </a:p>
        </p:txBody>
      </p:sp>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5"/>
                </a:solidFill>
                <a:latin typeface="+mn-lt"/>
              </a:defRPr>
            </a:lvl1pPr>
            <a:lvl2pPr>
              <a:lnSpc>
                <a:spcPct val="100000"/>
              </a:lnSpc>
              <a:spcBef>
                <a:spcPts val="0"/>
              </a:spcBef>
              <a:spcAft>
                <a:spcPts val="0"/>
              </a:spcAft>
              <a:defRPr sz="2100">
                <a:solidFill>
                  <a:schemeClr val="accent5"/>
                </a:solidFill>
              </a:defRPr>
            </a:lvl2pPr>
            <a:lvl3pPr marL="0">
              <a:lnSpc>
                <a:spcPct val="120000"/>
              </a:lnSpc>
              <a:spcBef>
                <a:spcPts val="0"/>
              </a:spcBef>
              <a:spcAft>
                <a:spcPts val="0"/>
              </a:spcAft>
              <a:defRPr sz="1200">
                <a:solidFill>
                  <a:schemeClr val="accent5"/>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50CCE43A-67A6-46C9-B97E-ADA2AF1F4EC0}" type="datetime1">
              <a:rPr lang="fr-FR" smtClean="0"/>
              <a:t>24/05/2022</a:t>
            </a:fld>
            <a:endParaRPr lang="fr-FR" dirty="0"/>
          </a:p>
        </p:txBody>
      </p:sp>
      <p:sp>
        <p:nvSpPr>
          <p:cNvPr id="12" name="Espace réservé du pied de page 2"/>
          <p:cNvSpPr>
            <a:spLocks noGrp="1"/>
          </p:cNvSpPr>
          <p:nvPr>
            <p:ph type="ftr" sz="quarter" idx="15"/>
          </p:nvPr>
        </p:nvSpPr>
        <p:spPr bwMode="gray">
          <a:xfrm>
            <a:off x="1763713" y="6156000"/>
            <a:ext cx="6624637" cy="232968"/>
          </a:xfrm>
        </p:spPr>
        <p:txBody>
          <a:bodyPr/>
          <a:lstStyle>
            <a:lvl1pPr>
              <a:defRPr>
                <a:solidFill>
                  <a:schemeClr val="accent6"/>
                </a:solidFill>
              </a:defRPr>
            </a:lvl1pPr>
          </a:lstStyle>
          <a:p>
            <a:endParaRPr lang="fr-FR" dirty="0"/>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pPr/>
              <a:t>‹N°›</a:t>
            </a:fld>
            <a:endParaRPr lang="fr-FR" dirty="0"/>
          </a:p>
        </p:txBody>
      </p:sp>
      <p:pic>
        <p:nvPicPr>
          <p:cNvPr id="9" name="Imag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3523965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ED224BCA-27AF-4E2D-A99E-1757CD0E8F19}" type="datetime1">
              <a:rPr lang="fr-FR" smtClean="0"/>
              <a:t>24/05/2022</a:t>
            </a:fld>
            <a:endParaRPr lang="fr-F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pPr/>
              <a:t>‹N°›</a:t>
            </a:fld>
            <a:endParaRPr lang="fr-FR"/>
          </a:p>
        </p:txBody>
      </p:sp>
      <p:sp>
        <p:nvSpPr>
          <p:cNvPr id="13" name="Espace réservé du pied de page 12"/>
          <p:cNvSpPr>
            <a:spLocks noGrp="1"/>
          </p:cNvSpPr>
          <p:nvPr>
            <p:ph type="ftr" sz="quarter" idx="12"/>
          </p:nvPr>
        </p:nvSpPr>
        <p:spPr bwMode="gray"/>
        <p:txBody>
          <a:bodyPr/>
          <a:lstStyle/>
          <a:p>
            <a:endParaRPr lang="fr-F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7" name="Espace réservé du contenu 6"/>
          <p:cNvSpPr>
            <a:spLocks noGrp="1"/>
          </p:cNvSpPr>
          <p:nvPr>
            <p:ph sz="quarter" idx="14" hasCustomPrompt="1"/>
          </p:nvPr>
        </p:nvSpPr>
        <p:spPr bwMode="gray">
          <a:xfrm>
            <a:off x="1368425" y="1989138"/>
            <a:ext cx="7451725" cy="4103687"/>
          </a:xfrm>
        </p:spPr>
        <p:txBody>
          <a:bodyPr/>
          <a:lstStyle>
            <a:lvl5pPr>
              <a:defRPr/>
            </a:lvl5pPr>
            <a:lvl6pPr>
              <a:defRPr/>
            </a:lvl6pPr>
          </a:lstStyle>
          <a:p>
            <a:pPr lvl="0"/>
            <a:r>
              <a:rPr lang="fr-FR" noProof="0" dirty="0"/>
              <a:t>Texte de niveau 1</a:t>
            </a:r>
          </a:p>
          <a:p>
            <a:pPr lvl="1"/>
            <a:r>
              <a:rPr lang="fr-FR" noProof="0" dirty="0"/>
              <a:t>Texte de niveau 2</a:t>
            </a:r>
          </a:p>
          <a:p>
            <a:pPr lvl="2"/>
            <a:r>
              <a:rPr lang="fr-FR" noProof="0" dirty="0"/>
              <a:t>Texte de niveau 3</a:t>
            </a:r>
          </a:p>
          <a:p>
            <a:pPr lvl="3"/>
            <a:r>
              <a:rPr lang="fr-FR" noProof="0" dirty="0"/>
              <a:t>Texte de niveau 4</a:t>
            </a:r>
          </a:p>
          <a:p>
            <a:pPr lvl="4"/>
            <a:r>
              <a:rPr lang="fr-FR" noProof="0" dirty="0"/>
              <a:t>Texte de niveau 5</a:t>
            </a:r>
          </a:p>
          <a:p>
            <a:pPr lvl="5"/>
            <a:r>
              <a:rPr lang="fr-FR" noProof="0" dirty="0"/>
              <a:t>Texte de niveau 6</a:t>
            </a:r>
          </a:p>
        </p:txBody>
      </p:sp>
    </p:spTree>
    <p:extLst>
      <p:ext uri="{BB962C8B-B14F-4D97-AF65-F5344CB8AC3E}">
        <p14:creationId xmlns:p14="http://schemas.microsoft.com/office/powerpoint/2010/main" val="14503922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re, image et contenu">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D5F828B5-1EE2-47D6-A494-363F22AC4638}" type="datetime1">
              <a:rPr lang="fr-FR" smtClean="0"/>
              <a:t>24/05/2022</a:t>
            </a:fld>
            <a:endParaRPr lang="fr-F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pPr/>
              <a:t>‹N°›</a:t>
            </a:fld>
            <a:endParaRPr lang="fr-FR"/>
          </a:p>
        </p:txBody>
      </p:sp>
      <p:sp>
        <p:nvSpPr>
          <p:cNvPr id="13" name="Espace réservé du pied de page 12"/>
          <p:cNvSpPr>
            <a:spLocks noGrp="1"/>
          </p:cNvSpPr>
          <p:nvPr>
            <p:ph type="ftr" sz="quarter" idx="12"/>
          </p:nvPr>
        </p:nvSpPr>
        <p:spPr bwMode="gray"/>
        <p:txBody>
          <a:bodyPr/>
          <a:lstStyle/>
          <a:p>
            <a:endParaRPr lang="fr-F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3" name="Espace réservé pour une image  2"/>
          <p:cNvSpPr>
            <a:spLocks noGrp="1"/>
          </p:cNvSpPr>
          <p:nvPr>
            <p:ph type="pic" sz="quarter" idx="14"/>
          </p:nvPr>
        </p:nvSpPr>
        <p:spPr bwMode="gray">
          <a:xfrm>
            <a:off x="1584325" y="1591200"/>
            <a:ext cx="2339975" cy="1871662"/>
          </a:xfrm>
        </p:spPr>
        <p:txBody>
          <a:bodyPr tIns="720000" anchor="ctr" anchorCtr="0"/>
          <a:lstStyle>
            <a:lvl1pPr algn="ctr">
              <a:defRPr/>
            </a:lvl1pPr>
          </a:lstStyle>
          <a:p>
            <a:r>
              <a:rPr lang="fr-FR"/>
              <a:t>Cliquez sur l'icône pour ajouter une image</a:t>
            </a:r>
          </a:p>
        </p:txBody>
      </p:sp>
      <p:sp>
        <p:nvSpPr>
          <p:cNvPr id="6" name="Espace réservé du texte 5"/>
          <p:cNvSpPr>
            <a:spLocks noGrp="1"/>
          </p:cNvSpPr>
          <p:nvPr>
            <p:ph type="body" sz="quarter" idx="15" hasCustomPrompt="1"/>
          </p:nvPr>
        </p:nvSpPr>
        <p:spPr bwMode="gray">
          <a:xfrm>
            <a:off x="3924300" y="1591200"/>
            <a:ext cx="3240088" cy="1872000"/>
          </a:xfrm>
          <a:solidFill>
            <a:schemeClr val="accent5"/>
          </a:solidFill>
        </p:spPr>
        <p:txBody>
          <a:bodyPr lIns="576000" tIns="36000" rIns="72000" bIns="36000" anchor="ctr" anchorCtr="0"/>
          <a:lstStyle>
            <a:lvl1pPr marL="0">
              <a:lnSpc>
                <a:spcPct val="100000"/>
              </a:lnSpc>
              <a:spcBef>
                <a:spcPts val="0"/>
              </a:spcBef>
              <a:spcAft>
                <a:spcPts val="0"/>
              </a:spcAft>
              <a:defRPr sz="1200">
                <a:solidFill>
                  <a:schemeClr val="bg1"/>
                </a:solidFill>
              </a:defRPr>
            </a:lvl1pPr>
            <a:lvl2pPr marL="0">
              <a:lnSpc>
                <a:spcPct val="90000"/>
              </a:lnSpc>
              <a:spcBef>
                <a:spcPts val="0"/>
              </a:spcBef>
              <a:spcAft>
                <a:spcPts val="0"/>
              </a:spcAft>
              <a:defRPr sz="5100">
                <a:solidFill>
                  <a:schemeClr val="bg1"/>
                </a:solidFill>
              </a:defRPr>
            </a:lvl2pPr>
            <a:lvl3pPr marL="0">
              <a:lnSpc>
                <a:spcPct val="100000"/>
              </a:lnSpc>
              <a:spcBef>
                <a:spcPts val="0"/>
              </a:spcBef>
              <a:spcAft>
                <a:spcPts val="0"/>
              </a:spcAft>
              <a:defRPr sz="950">
                <a:solidFill>
                  <a:schemeClr val="bg1"/>
                </a:solidFill>
                <a:latin typeface="+mn-lt"/>
              </a:defRPr>
            </a:lvl3pPr>
          </a:lstStyle>
          <a:p>
            <a:pPr lvl="0"/>
            <a:r>
              <a:rPr lang="fr-FR" noProof="0" dirty="0"/>
              <a:t>Texte de niveau 1</a:t>
            </a:r>
          </a:p>
          <a:p>
            <a:pPr lvl="1"/>
            <a:r>
              <a:rPr lang="fr-FR" noProof="0" dirty="0"/>
              <a:t>XX%</a:t>
            </a:r>
          </a:p>
          <a:p>
            <a:pPr lvl="2"/>
            <a:r>
              <a:rPr lang="fr-FR" noProof="0" dirty="0"/>
              <a:t>Texte de niveau 3</a:t>
            </a:r>
          </a:p>
        </p:txBody>
      </p:sp>
      <p:sp>
        <p:nvSpPr>
          <p:cNvPr id="10" name="Espace réservé du contenu 9"/>
          <p:cNvSpPr>
            <a:spLocks noGrp="1"/>
          </p:cNvSpPr>
          <p:nvPr>
            <p:ph sz="quarter" idx="16" hasCustomPrompt="1"/>
          </p:nvPr>
        </p:nvSpPr>
        <p:spPr bwMode="gray">
          <a:xfrm>
            <a:off x="1584325" y="3644900"/>
            <a:ext cx="7235825" cy="2447925"/>
          </a:xfrm>
        </p:spPr>
        <p:txBody>
          <a:bodyPr/>
          <a:lstStyle>
            <a:lvl1pPr>
              <a:spcBef>
                <a:spcPts val="1000"/>
              </a:spcBef>
              <a:spcAft>
                <a:spcPts val="0"/>
              </a:spcAft>
              <a:defRPr sz="1200">
                <a:solidFill>
                  <a:schemeClr val="accent6"/>
                </a:solidFill>
              </a:defRPr>
            </a:lvl1pPr>
            <a:lvl2pPr>
              <a:lnSpc>
                <a:spcPct val="100000"/>
              </a:lnSpc>
              <a:defRPr sz="1050"/>
            </a:lvl2pPr>
          </a:lstStyle>
          <a:p>
            <a:pPr lvl="0"/>
            <a:r>
              <a:rPr lang="fr-FR" noProof="0" dirty="0"/>
              <a:t>Texte de niveau 1</a:t>
            </a:r>
          </a:p>
          <a:p>
            <a:pPr lvl="1"/>
            <a:r>
              <a:rPr lang="fr-FR" noProof="0" dirty="0"/>
              <a:t>Texte de niveau 2</a:t>
            </a:r>
          </a:p>
        </p:txBody>
      </p:sp>
    </p:spTree>
    <p:extLst>
      <p:ext uri="{BB962C8B-B14F-4D97-AF65-F5344CB8AC3E}">
        <p14:creationId xmlns:p14="http://schemas.microsoft.com/office/powerpoint/2010/main" val="27524456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re, encart et contenu">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3C0A3645-9CDC-494A-9CA8-A4EF0FFE2AB5}" type="datetime1">
              <a:rPr lang="fr-FR" smtClean="0"/>
              <a:t>24/05/2022</a:t>
            </a:fld>
            <a:endParaRPr lang="fr-F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pPr/>
              <a:t>‹N°›</a:t>
            </a:fld>
            <a:endParaRPr lang="fr-FR"/>
          </a:p>
        </p:txBody>
      </p:sp>
      <p:sp>
        <p:nvSpPr>
          <p:cNvPr id="13" name="Espace réservé du pied de page 12"/>
          <p:cNvSpPr>
            <a:spLocks noGrp="1"/>
          </p:cNvSpPr>
          <p:nvPr>
            <p:ph type="ftr" sz="quarter" idx="12"/>
          </p:nvPr>
        </p:nvSpPr>
        <p:spPr bwMode="gray"/>
        <p:txBody>
          <a:bodyPr/>
          <a:lstStyle/>
          <a:p>
            <a:endParaRPr lang="fr-F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6" name="Espace réservé du texte 5"/>
          <p:cNvSpPr>
            <a:spLocks noGrp="1"/>
          </p:cNvSpPr>
          <p:nvPr>
            <p:ph type="body" sz="quarter" idx="15" hasCustomPrompt="1"/>
          </p:nvPr>
        </p:nvSpPr>
        <p:spPr bwMode="gray">
          <a:xfrm>
            <a:off x="467544" y="1592262"/>
            <a:ext cx="2124236" cy="3996978"/>
          </a:xfrm>
          <a:solidFill>
            <a:schemeClr val="accent5"/>
          </a:solidFill>
        </p:spPr>
        <p:txBody>
          <a:bodyPr lIns="216000" tIns="144000" rIns="36000" bIns="36000" anchor="t" anchorCtr="0"/>
          <a:lstStyle>
            <a:lvl1pPr marL="0">
              <a:lnSpc>
                <a:spcPct val="100000"/>
              </a:lnSpc>
              <a:spcBef>
                <a:spcPts val="0"/>
              </a:spcBef>
              <a:spcAft>
                <a:spcPts val="0"/>
              </a:spcAft>
              <a:defRPr sz="1200">
                <a:solidFill>
                  <a:schemeClr val="bg1"/>
                </a:solidFill>
              </a:defRPr>
            </a:lvl1pPr>
            <a:lvl2pPr marL="0">
              <a:lnSpc>
                <a:spcPct val="90000"/>
              </a:lnSpc>
              <a:spcBef>
                <a:spcPts val="0"/>
              </a:spcBef>
              <a:spcAft>
                <a:spcPts val="0"/>
              </a:spcAft>
              <a:defRPr sz="5100">
                <a:solidFill>
                  <a:schemeClr val="bg1"/>
                </a:solidFill>
              </a:defRPr>
            </a:lvl2pPr>
            <a:lvl3pPr marL="0">
              <a:lnSpc>
                <a:spcPct val="100000"/>
              </a:lnSpc>
              <a:spcBef>
                <a:spcPts val="0"/>
              </a:spcBef>
              <a:spcAft>
                <a:spcPts val="0"/>
              </a:spcAft>
              <a:defRPr sz="950">
                <a:solidFill>
                  <a:schemeClr val="bg1"/>
                </a:solidFill>
                <a:latin typeface="+mn-lt"/>
              </a:defRPr>
            </a:lvl3pPr>
          </a:lstStyle>
          <a:p>
            <a:pPr lvl="0"/>
            <a:r>
              <a:rPr lang="fr-FR" noProof="0" dirty="0"/>
              <a:t>Texte de niveau 1</a:t>
            </a:r>
          </a:p>
          <a:p>
            <a:pPr lvl="1"/>
            <a:r>
              <a:rPr lang="fr-FR" noProof="0" dirty="0"/>
              <a:t>XX%</a:t>
            </a:r>
          </a:p>
          <a:p>
            <a:pPr lvl="2"/>
            <a:r>
              <a:rPr lang="fr-FR" noProof="0" dirty="0"/>
              <a:t>Texte de niveau 3</a:t>
            </a:r>
          </a:p>
        </p:txBody>
      </p:sp>
      <p:sp>
        <p:nvSpPr>
          <p:cNvPr id="15" name="Espace réservé du contenu 6"/>
          <p:cNvSpPr>
            <a:spLocks noGrp="1"/>
          </p:cNvSpPr>
          <p:nvPr>
            <p:ph sz="quarter" idx="14" hasCustomPrompt="1"/>
          </p:nvPr>
        </p:nvSpPr>
        <p:spPr bwMode="gray">
          <a:xfrm>
            <a:off x="2843808" y="1557338"/>
            <a:ext cx="5976342" cy="4535487"/>
          </a:xfrm>
        </p:spPr>
        <p:txBody>
          <a:bodyPr/>
          <a:lstStyle>
            <a:lvl1pPr>
              <a:spcBef>
                <a:spcPts val="1000"/>
              </a:spcBef>
              <a:spcAft>
                <a:spcPts val="300"/>
              </a:spcAft>
              <a:defRPr/>
            </a:lvl1pPr>
            <a:lvl2pPr marL="576000" indent="-108000">
              <a:spcBef>
                <a:spcPts val="600"/>
              </a:spcBef>
              <a:buClr>
                <a:schemeClr val="accent1"/>
              </a:buClr>
              <a:buSzPct val="110000"/>
              <a:buFont typeface="Arial" panose="020B0604020202020204" pitchFamily="34" charset="0"/>
              <a:buChar char="•"/>
              <a:defRPr>
                <a:latin typeface="+mj-lt"/>
              </a:defRPr>
            </a:lvl2pPr>
            <a:lvl3pPr marL="576000">
              <a:spcBef>
                <a:spcPts val="0"/>
              </a:spcBef>
              <a:spcAft>
                <a:spcPts val="0"/>
              </a:spcAft>
              <a:defRPr sz="1050">
                <a:solidFill>
                  <a:schemeClr val="accent6"/>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Tree>
    <p:extLst>
      <p:ext uri="{BB962C8B-B14F-4D97-AF65-F5344CB8AC3E}">
        <p14:creationId xmlns:p14="http://schemas.microsoft.com/office/powerpoint/2010/main" val="37557419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re et graphique">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DFC80DC9-DA39-4360-9651-2D00378D3FF9}" type="datetime1">
              <a:rPr lang="fr-FR" smtClean="0"/>
              <a:t>24/05/2022</a:t>
            </a:fld>
            <a:endParaRPr lang="fr-F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pPr/>
              <a:t>‹N°›</a:t>
            </a:fld>
            <a:endParaRPr lang="fr-FR"/>
          </a:p>
        </p:txBody>
      </p:sp>
      <p:sp>
        <p:nvSpPr>
          <p:cNvPr id="13" name="Espace réservé du pied de page 12"/>
          <p:cNvSpPr>
            <a:spLocks noGrp="1"/>
          </p:cNvSpPr>
          <p:nvPr>
            <p:ph type="ftr" sz="quarter" idx="12"/>
          </p:nvPr>
        </p:nvSpPr>
        <p:spPr bwMode="gray"/>
        <p:txBody>
          <a:bodyPr/>
          <a:lstStyle/>
          <a:p>
            <a:endParaRPr lang="fr-F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3" name="Espace réservé du graphique 2"/>
          <p:cNvSpPr>
            <a:spLocks noGrp="1"/>
          </p:cNvSpPr>
          <p:nvPr>
            <p:ph type="chart" sz="quarter" idx="14"/>
          </p:nvPr>
        </p:nvSpPr>
        <p:spPr bwMode="gray">
          <a:xfrm>
            <a:off x="1150939" y="2024063"/>
            <a:ext cx="7669212" cy="4068762"/>
          </a:xfrm>
        </p:spPr>
        <p:txBody>
          <a:bodyPr tIns="720000" bIns="0" anchor="ctr" anchorCtr="0"/>
          <a:lstStyle>
            <a:lvl1pPr algn="ctr">
              <a:defRPr/>
            </a:lvl1pPr>
          </a:lstStyle>
          <a:p>
            <a:r>
              <a:rPr lang="fr-FR"/>
              <a:t>Cliquez sur l'icône pour ajouter un graphique</a:t>
            </a:r>
            <a:endParaRPr lang="fr-FR" dirty="0"/>
          </a:p>
        </p:txBody>
      </p:sp>
    </p:spTree>
    <p:extLst>
      <p:ext uri="{BB962C8B-B14F-4D97-AF65-F5344CB8AC3E}">
        <p14:creationId xmlns:p14="http://schemas.microsoft.com/office/powerpoint/2010/main" val="18088841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re et tableau">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4D989624-9236-40B3-BAA2-69E9214285A7}" type="datetime1">
              <a:rPr lang="fr-FR" smtClean="0"/>
              <a:t>24/05/2022</a:t>
            </a:fld>
            <a:endParaRPr lang="fr-F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pPr/>
              <a:t>‹N°›</a:t>
            </a:fld>
            <a:endParaRPr lang="fr-FR"/>
          </a:p>
        </p:txBody>
      </p:sp>
      <p:sp>
        <p:nvSpPr>
          <p:cNvPr id="13" name="Espace réservé du pied de page 12"/>
          <p:cNvSpPr>
            <a:spLocks noGrp="1"/>
          </p:cNvSpPr>
          <p:nvPr>
            <p:ph type="ftr" sz="quarter" idx="12"/>
          </p:nvPr>
        </p:nvSpPr>
        <p:spPr bwMode="gray"/>
        <p:txBody>
          <a:bodyPr/>
          <a:lstStyle/>
          <a:p>
            <a:endParaRPr lang="fr-F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3" name="Espace réservé du tableau 2"/>
          <p:cNvSpPr>
            <a:spLocks noGrp="1"/>
          </p:cNvSpPr>
          <p:nvPr>
            <p:ph type="tbl" sz="quarter" idx="14"/>
          </p:nvPr>
        </p:nvSpPr>
        <p:spPr bwMode="gray">
          <a:xfrm>
            <a:off x="1763713" y="1989138"/>
            <a:ext cx="5437187" cy="3240087"/>
          </a:xfrm>
        </p:spPr>
        <p:txBody>
          <a:bodyPr tIns="720000" anchor="ctr" anchorCtr="0"/>
          <a:lstStyle>
            <a:lvl1pPr algn="ctr">
              <a:defRPr/>
            </a:lvl1pPr>
          </a:lstStyle>
          <a:p>
            <a:r>
              <a:rPr lang="fr-FR"/>
              <a:t>Cliquez sur l'icône pour ajouter un tableau</a:t>
            </a:r>
          </a:p>
        </p:txBody>
      </p:sp>
      <p:sp>
        <p:nvSpPr>
          <p:cNvPr id="6" name="Espace réservé du texte 5"/>
          <p:cNvSpPr>
            <a:spLocks noGrp="1"/>
          </p:cNvSpPr>
          <p:nvPr>
            <p:ph type="body" sz="quarter" idx="15" hasCustomPrompt="1"/>
          </p:nvPr>
        </p:nvSpPr>
        <p:spPr bwMode="gray">
          <a:xfrm>
            <a:off x="1763713" y="5356260"/>
            <a:ext cx="252412" cy="73025"/>
          </a:xfrm>
          <a:solidFill>
            <a:schemeClr val="accent1"/>
          </a:solidFill>
        </p:spPr>
        <p:txBody>
          <a:bodyPr/>
          <a:lstStyle>
            <a:lvl1pPr>
              <a:defRPr sz="100">
                <a:solidFill>
                  <a:schemeClr val="bg1">
                    <a:alpha val="0"/>
                  </a:schemeClr>
                </a:solidFill>
              </a:defRPr>
            </a:lvl1pPr>
          </a:lstStyle>
          <a:p>
            <a:pPr lvl="0"/>
            <a:r>
              <a:rPr lang="fr-FR" dirty="0"/>
              <a:t> </a:t>
            </a:r>
          </a:p>
        </p:txBody>
      </p:sp>
      <p:sp>
        <p:nvSpPr>
          <p:cNvPr id="10" name="Espace réservé du texte 9"/>
          <p:cNvSpPr>
            <a:spLocks noGrp="1"/>
          </p:cNvSpPr>
          <p:nvPr>
            <p:ph type="body" sz="quarter" idx="16" hasCustomPrompt="1"/>
          </p:nvPr>
        </p:nvSpPr>
        <p:spPr bwMode="gray">
          <a:xfrm>
            <a:off x="2042755" y="5337212"/>
            <a:ext cx="720000" cy="360000"/>
          </a:xfrm>
        </p:spPr>
        <p:txBody>
          <a:bodyPr/>
          <a:lstStyle>
            <a:lvl1pPr>
              <a:defRPr sz="700">
                <a:solidFill>
                  <a:schemeClr val="tx1"/>
                </a:solidFill>
                <a:latin typeface="+mn-lt"/>
              </a:defRPr>
            </a:lvl1pPr>
          </a:lstStyle>
          <a:p>
            <a:pPr lvl="0"/>
            <a:r>
              <a:rPr lang="fr-FR" dirty="0"/>
              <a:t>TITRE légende 1</a:t>
            </a:r>
          </a:p>
        </p:txBody>
      </p:sp>
      <p:sp>
        <p:nvSpPr>
          <p:cNvPr id="14" name="Espace réservé du texte 5"/>
          <p:cNvSpPr>
            <a:spLocks noGrp="1"/>
          </p:cNvSpPr>
          <p:nvPr>
            <p:ph type="body" sz="quarter" idx="17" hasCustomPrompt="1"/>
          </p:nvPr>
        </p:nvSpPr>
        <p:spPr bwMode="gray">
          <a:xfrm>
            <a:off x="2879829" y="5356260"/>
            <a:ext cx="252412" cy="73025"/>
          </a:xfrm>
          <a:solidFill>
            <a:schemeClr val="accent2"/>
          </a:solidFill>
        </p:spPr>
        <p:txBody>
          <a:bodyPr/>
          <a:lstStyle>
            <a:lvl1pPr>
              <a:defRPr sz="100">
                <a:solidFill>
                  <a:schemeClr val="bg1">
                    <a:alpha val="0"/>
                  </a:schemeClr>
                </a:solidFill>
              </a:defRPr>
            </a:lvl1pPr>
          </a:lstStyle>
          <a:p>
            <a:pPr lvl="0"/>
            <a:r>
              <a:rPr lang="fr-FR" dirty="0"/>
              <a:t> </a:t>
            </a:r>
          </a:p>
        </p:txBody>
      </p:sp>
      <p:sp>
        <p:nvSpPr>
          <p:cNvPr id="15" name="Espace réservé du texte 9"/>
          <p:cNvSpPr>
            <a:spLocks noGrp="1"/>
          </p:cNvSpPr>
          <p:nvPr>
            <p:ph type="body" sz="quarter" idx="18" hasCustomPrompt="1"/>
          </p:nvPr>
        </p:nvSpPr>
        <p:spPr bwMode="gray">
          <a:xfrm>
            <a:off x="3158871" y="5337212"/>
            <a:ext cx="720000" cy="360000"/>
          </a:xfrm>
        </p:spPr>
        <p:txBody>
          <a:bodyPr/>
          <a:lstStyle>
            <a:lvl1pPr>
              <a:defRPr sz="700">
                <a:solidFill>
                  <a:schemeClr val="tx1"/>
                </a:solidFill>
                <a:latin typeface="+mn-lt"/>
              </a:defRPr>
            </a:lvl1pPr>
          </a:lstStyle>
          <a:p>
            <a:pPr lvl="0"/>
            <a:r>
              <a:rPr lang="fr-FR" dirty="0"/>
              <a:t>TITRE légende 2</a:t>
            </a:r>
          </a:p>
        </p:txBody>
      </p:sp>
      <p:sp>
        <p:nvSpPr>
          <p:cNvPr id="16" name="Espace réservé du texte 5"/>
          <p:cNvSpPr>
            <a:spLocks noGrp="1"/>
          </p:cNvSpPr>
          <p:nvPr>
            <p:ph type="body" sz="quarter" idx="19" hasCustomPrompt="1"/>
          </p:nvPr>
        </p:nvSpPr>
        <p:spPr bwMode="gray">
          <a:xfrm>
            <a:off x="3995945" y="5356260"/>
            <a:ext cx="252412" cy="73025"/>
          </a:xfrm>
          <a:solidFill>
            <a:schemeClr val="accent3"/>
          </a:solidFill>
        </p:spPr>
        <p:txBody>
          <a:bodyPr/>
          <a:lstStyle>
            <a:lvl1pPr>
              <a:defRPr sz="100">
                <a:solidFill>
                  <a:schemeClr val="bg1">
                    <a:alpha val="0"/>
                  </a:schemeClr>
                </a:solidFill>
              </a:defRPr>
            </a:lvl1pPr>
          </a:lstStyle>
          <a:p>
            <a:pPr lvl="0"/>
            <a:r>
              <a:rPr lang="fr-FR" dirty="0"/>
              <a:t> </a:t>
            </a:r>
          </a:p>
        </p:txBody>
      </p:sp>
      <p:sp>
        <p:nvSpPr>
          <p:cNvPr id="17" name="Espace réservé du texte 9"/>
          <p:cNvSpPr>
            <a:spLocks noGrp="1"/>
          </p:cNvSpPr>
          <p:nvPr>
            <p:ph type="body" sz="quarter" idx="20" hasCustomPrompt="1"/>
          </p:nvPr>
        </p:nvSpPr>
        <p:spPr bwMode="gray">
          <a:xfrm>
            <a:off x="4274987" y="5337212"/>
            <a:ext cx="720000" cy="360000"/>
          </a:xfrm>
        </p:spPr>
        <p:txBody>
          <a:bodyPr/>
          <a:lstStyle>
            <a:lvl1pPr>
              <a:defRPr sz="700">
                <a:solidFill>
                  <a:schemeClr val="tx1"/>
                </a:solidFill>
                <a:latin typeface="+mn-lt"/>
              </a:defRPr>
            </a:lvl1pPr>
          </a:lstStyle>
          <a:p>
            <a:pPr lvl="0"/>
            <a:r>
              <a:rPr lang="fr-FR" dirty="0"/>
              <a:t>TITRE légende 3</a:t>
            </a:r>
          </a:p>
        </p:txBody>
      </p:sp>
      <p:sp>
        <p:nvSpPr>
          <p:cNvPr id="18" name="Espace réservé du texte 5"/>
          <p:cNvSpPr>
            <a:spLocks noGrp="1"/>
          </p:cNvSpPr>
          <p:nvPr>
            <p:ph type="body" sz="quarter" idx="21" hasCustomPrompt="1"/>
          </p:nvPr>
        </p:nvSpPr>
        <p:spPr bwMode="gray">
          <a:xfrm>
            <a:off x="5112060" y="5356260"/>
            <a:ext cx="252412" cy="73025"/>
          </a:xfrm>
          <a:solidFill>
            <a:schemeClr val="accent4"/>
          </a:solidFill>
        </p:spPr>
        <p:txBody>
          <a:bodyPr/>
          <a:lstStyle>
            <a:lvl1pPr>
              <a:defRPr sz="100">
                <a:solidFill>
                  <a:schemeClr val="bg1">
                    <a:alpha val="0"/>
                  </a:schemeClr>
                </a:solidFill>
              </a:defRPr>
            </a:lvl1pPr>
          </a:lstStyle>
          <a:p>
            <a:pPr lvl="0"/>
            <a:r>
              <a:rPr lang="fr-FR" dirty="0"/>
              <a:t> </a:t>
            </a:r>
          </a:p>
        </p:txBody>
      </p:sp>
      <p:sp>
        <p:nvSpPr>
          <p:cNvPr id="19" name="Espace réservé du texte 9"/>
          <p:cNvSpPr>
            <a:spLocks noGrp="1"/>
          </p:cNvSpPr>
          <p:nvPr>
            <p:ph type="body" sz="quarter" idx="22" hasCustomPrompt="1"/>
          </p:nvPr>
        </p:nvSpPr>
        <p:spPr bwMode="gray">
          <a:xfrm>
            <a:off x="5391102" y="5337212"/>
            <a:ext cx="720000" cy="360000"/>
          </a:xfrm>
        </p:spPr>
        <p:txBody>
          <a:bodyPr/>
          <a:lstStyle>
            <a:lvl1pPr>
              <a:defRPr sz="700">
                <a:solidFill>
                  <a:schemeClr val="tx1"/>
                </a:solidFill>
                <a:latin typeface="+mn-lt"/>
              </a:defRPr>
            </a:lvl1pPr>
          </a:lstStyle>
          <a:p>
            <a:pPr lvl="0"/>
            <a:r>
              <a:rPr lang="fr-FR" dirty="0"/>
              <a:t>TITRE légende 4</a:t>
            </a:r>
          </a:p>
        </p:txBody>
      </p:sp>
    </p:spTree>
    <p:extLst>
      <p:ext uri="{BB962C8B-B14F-4D97-AF65-F5344CB8AC3E}">
        <p14:creationId xmlns:p14="http://schemas.microsoft.com/office/powerpoint/2010/main" val="18088841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RE ET CONTENU">
    <p:spTree>
      <p:nvGrpSpPr>
        <p:cNvPr id="1" name=""/>
        <p:cNvGrpSpPr/>
        <p:nvPr/>
      </p:nvGrpSpPr>
      <p:grpSpPr>
        <a:xfrm>
          <a:off x="0" y="0"/>
          <a:ext cx="0" cy="0"/>
          <a:chOff x="0" y="0"/>
          <a:chExt cx="0" cy="0"/>
        </a:xfrm>
      </p:grpSpPr>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0C140CD-8AED-46FF-A9A2-77308F3F39AE}" type="slidenum">
              <a:rPr lang="fr-FR" smtClean="0"/>
              <a:pPr/>
              <a:t>‹N°›</a:t>
            </a:fld>
            <a:endParaRPr lang="fr-FR"/>
          </a:p>
        </p:txBody>
      </p:sp>
      <p:sp>
        <p:nvSpPr>
          <p:cNvPr id="7" name="Espace réservé du titre 1"/>
          <p:cNvSpPr>
            <a:spLocks noGrp="1"/>
          </p:cNvSpPr>
          <p:nvPr>
            <p:ph type="title"/>
          </p:nvPr>
        </p:nvSpPr>
        <p:spPr>
          <a:xfrm>
            <a:off x="365190" y="225426"/>
            <a:ext cx="8391858" cy="1016539"/>
          </a:xfrm>
          <a:prstGeom prst="rect">
            <a:avLst/>
          </a:prstGeom>
        </p:spPr>
        <p:txBody>
          <a:bodyPr vert="horz" lIns="72000" tIns="45720" rIns="72000" bIns="45720" rtlCol="0" anchor="t">
            <a:noAutofit/>
          </a:bodyPr>
          <a:lstStyle/>
          <a:p>
            <a:r>
              <a:rPr lang="fr-FR"/>
              <a:t>Modifiez le style du titre</a:t>
            </a:r>
          </a:p>
        </p:txBody>
      </p:sp>
      <p:sp>
        <p:nvSpPr>
          <p:cNvPr id="9" name="Espace réservé du texte 8"/>
          <p:cNvSpPr>
            <a:spLocks noGrp="1"/>
          </p:cNvSpPr>
          <p:nvPr>
            <p:ph type="body" sz="quarter" idx="13" hasCustomPrompt="1"/>
          </p:nvPr>
        </p:nvSpPr>
        <p:spPr>
          <a:xfrm>
            <a:off x="365190" y="1808163"/>
            <a:ext cx="8391858" cy="4284662"/>
          </a:xfrm>
        </p:spPr>
        <p:txBody>
          <a:bodyPr lIns="72000" rIns="72000"/>
          <a:lstStyle>
            <a:lvl1pPr>
              <a:buClr>
                <a:schemeClr val="accent2"/>
              </a:buClr>
              <a:defRPr/>
            </a:lvl1pPr>
          </a:lstStyle>
          <a:p>
            <a:pPr lvl="0"/>
            <a:r>
              <a:rPr lang="fr-FR"/>
              <a:t>Cliquez pour modifier les styles du texte du masque</a:t>
            </a:r>
          </a:p>
          <a:p>
            <a:pPr lvl="0"/>
            <a:r>
              <a:rPr lang="fr-FR"/>
              <a:t>Deuxième niveau</a:t>
            </a:r>
          </a:p>
          <a:p>
            <a:pPr lvl="0"/>
            <a:r>
              <a:rPr lang="fr-FR"/>
              <a:t>Troisième niveau</a:t>
            </a:r>
          </a:p>
          <a:p>
            <a:pPr lvl="0"/>
            <a:r>
              <a:rPr lang="fr-FR"/>
              <a:t>Quatrième niveau</a:t>
            </a:r>
          </a:p>
          <a:p>
            <a:pPr lvl="0"/>
            <a:r>
              <a:rPr lang="fr-FR"/>
              <a:t>Cinquième niveau</a:t>
            </a:r>
          </a:p>
        </p:txBody>
      </p:sp>
      <p:sp>
        <p:nvSpPr>
          <p:cNvPr id="11" name="Rectangle 10"/>
          <p:cNvSpPr/>
          <p:nvPr/>
        </p:nvSpPr>
        <p:spPr>
          <a:xfrm>
            <a:off x="294494" y="1196246"/>
            <a:ext cx="309729" cy="45719"/>
          </a:xfrm>
          <a:prstGeom prst="rect">
            <a:avLst/>
          </a:prstGeom>
          <a:solidFill>
            <a:srgbClr val="F9B200"/>
          </a:solidFill>
          <a:ln>
            <a:solidFill>
              <a:srgbClr val="F9B2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875"/>
          </a:p>
        </p:txBody>
      </p:sp>
    </p:spTree>
    <p:extLst>
      <p:ext uri="{BB962C8B-B14F-4D97-AF65-F5344CB8AC3E}">
        <p14:creationId xmlns:p14="http://schemas.microsoft.com/office/powerpoint/2010/main" val="4248265089"/>
      </p:ext>
    </p:extLst>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1_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13"/>
          <p:cNvSpPr>
            <a:spLocks noGrp="1" noChangeArrowheads="1"/>
          </p:cNvSpPr>
          <p:nvPr>
            <p:ph type="dt" sz="half" idx="10"/>
          </p:nvPr>
        </p:nvSpPr>
        <p:spPr>
          <a:ln/>
        </p:spPr>
        <p:txBody>
          <a:bodyPr/>
          <a:lstStyle>
            <a:lvl1pPr>
              <a:defRPr/>
            </a:lvl1pPr>
          </a:lstStyle>
          <a:p>
            <a:pPr>
              <a:defRPr/>
            </a:pPr>
            <a:r>
              <a:rPr lang="fr-FR"/>
              <a:t>11 décembre 2015</a:t>
            </a:r>
          </a:p>
        </p:txBody>
      </p:sp>
      <p:sp>
        <p:nvSpPr>
          <p:cNvPr id="5" name="Rectangle 14"/>
          <p:cNvSpPr>
            <a:spLocks noGrp="1" noChangeArrowheads="1"/>
          </p:cNvSpPr>
          <p:nvPr>
            <p:ph type="ftr" sz="quarter" idx="11"/>
          </p:nvPr>
        </p:nvSpPr>
        <p:spPr>
          <a:ln/>
        </p:spPr>
        <p:txBody>
          <a:bodyPr/>
          <a:lstStyle>
            <a:lvl1pPr>
              <a:defRPr/>
            </a:lvl1pPr>
          </a:lstStyle>
          <a:p>
            <a:pPr>
              <a:defRPr/>
            </a:pPr>
            <a:r>
              <a:rPr lang="fr-FR"/>
              <a:t>Réunion plénière GTG du 9 décembre 2016  </a:t>
            </a:r>
          </a:p>
        </p:txBody>
      </p:sp>
    </p:spTree>
    <p:extLst>
      <p:ext uri="{BB962C8B-B14F-4D97-AF65-F5344CB8AC3E}">
        <p14:creationId xmlns:p14="http://schemas.microsoft.com/office/powerpoint/2010/main" val="39009789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uverture_A">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bwMode="gray"/>
        <p:txBody>
          <a:bodyPr/>
          <a:lstStyle>
            <a:lvl1pPr>
              <a:defRPr sz="100">
                <a:solidFill>
                  <a:schemeClr val="bg1">
                    <a:alpha val="0"/>
                  </a:schemeClr>
                </a:solidFill>
              </a:defRPr>
            </a:lvl1pPr>
          </a:lstStyle>
          <a:p>
            <a:fld id="{7B93425B-AB1F-49E4-B686-9074823DA938}" type="datetime1">
              <a:rPr lang="fr-FR" smtClean="0">
                <a:solidFill>
                  <a:srgbClr val="FFFFFF">
                    <a:alpha val="0"/>
                  </a:srgbClr>
                </a:solidFill>
              </a:rPr>
              <a:t>24/05/2022</a:t>
            </a:fld>
            <a:endParaRPr lang="fr-FR">
              <a:solidFill>
                <a:srgbClr val="FFFFFF">
                  <a:alpha val="0"/>
                </a:srgbClr>
              </a:solidFill>
            </a:endParaRPr>
          </a:p>
        </p:txBody>
      </p:sp>
      <p:sp>
        <p:nvSpPr>
          <p:cNvPr id="5" name="Espace réservé du pied de page 4"/>
          <p:cNvSpPr>
            <a:spLocks noGrp="1"/>
          </p:cNvSpPr>
          <p:nvPr>
            <p:ph type="ftr" sz="quarter" idx="11"/>
          </p:nvPr>
        </p:nvSpPr>
        <p:spPr bwMode="gray">
          <a:xfrm>
            <a:off x="8820150" y="6705600"/>
            <a:ext cx="323472" cy="152116"/>
          </a:xfrm>
        </p:spPr>
        <p:txBody>
          <a:bodyPr/>
          <a:lstStyle>
            <a:lvl1pPr>
              <a:defRPr sz="100">
                <a:solidFill>
                  <a:schemeClr val="bg1">
                    <a:alpha val="0"/>
                  </a:schemeClr>
                </a:solidFill>
              </a:defRPr>
            </a:lvl1pPr>
          </a:lstStyle>
          <a:p>
            <a:endParaRPr lang="fr-FR" dirty="0">
              <a:solidFill>
                <a:srgbClr val="FFFFFF">
                  <a:alpha val="0"/>
                </a:srgbClr>
              </a:solidFill>
            </a:endParaRPr>
          </a:p>
        </p:txBody>
      </p:sp>
      <p:sp>
        <p:nvSpPr>
          <p:cNvPr id="6" name="Espace réservé du numéro de diapositive 5"/>
          <p:cNvSpPr>
            <a:spLocks noGrp="1"/>
          </p:cNvSpPr>
          <p:nvPr>
            <p:ph type="sldNum" sz="quarter" idx="12"/>
          </p:nvPr>
        </p:nvSpPr>
        <p:spPr bwMode="gray">
          <a:xfrm>
            <a:off x="8820150" y="6705600"/>
            <a:ext cx="323472" cy="152117"/>
          </a:xfrm>
        </p:spPr>
        <p:txBody>
          <a:bodyPr/>
          <a:lstStyle>
            <a:lvl1pPr>
              <a:defRPr sz="100">
                <a:solidFill>
                  <a:schemeClr val="bg1">
                    <a:alpha val="0"/>
                  </a:schemeClr>
                </a:solidFill>
              </a:defRPr>
            </a:lvl1pPr>
          </a:lstStyle>
          <a:p>
            <a:fld id="{10C140CD-8AED-46FF-A9A2-77308F3F39AE}" type="slidenum">
              <a:rPr lang="fr-FR" smtClean="0">
                <a:solidFill>
                  <a:srgbClr val="FFFFFF">
                    <a:alpha val="0"/>
                  </a:srgbClr>
                </a:solidFill>
              </a:rPr>
              <a:pPr/>
              <a:t>‹N°›</a:t>
            </a:fld>
            <a:endParaRPr lang="fr-FR" dirty="0">
              <a:solidFill>
                <a:srgbClr val="FFFFFF">
                  <a:alpha val="0"/>
                </a:srgbClr>
              </a:solidFill>
            </a:endParaRPr>
          </a:p>
        </p:txBody>
      </p:sp>
      <p:sp>
        <p:nvSpPr>
          <p:cNvPr id="8" name="Espace réservé du texte 7"/>
          <p:cNvSpPr>
            <a:spLocks noGrp="1"/>
          </p:cNvSpPr>
          <p:nvPr>
            <p:ph type="body" sz="quarter" idx="13" hasCustomPrompt="1"/>
          </p:nvPr>
        </p:nvSpPr>
        <p:spPr bwMode="gray">
          <a:xfrm>
            <a:off x="2987824" y="639295"/>
            <a:ext cx="5832326" cy="1349843"/>
          </a:xfrm>
        </p:spPr>
        <p:txBody>
          <a:bodyPr/>
          <a:lstStyle>
            <a:lvl1pPr>
              <a:lnSpc>
                <a:spcPct val="100000"/>
              </a:lnSpc>
              <a:spcBef>
                <a:spcPts val="0"/>
              </a:spcBef>
              <a:spcAft>
                <a:spcPts val="0"/>
              </a:spcAft>
              <a:defRPr sz="2900" baseline="0">
                <a:solidFill>
                  <a:schemeClr val="accent6"/>
                </a:solidFill>
                <a:latin typeface="+mn-lt"/>
              </a:defRPr>
            </a:lvl1pPr>
            <a:lvl2pPr>
              <a:lnSpc>
                <a:spcPct val="100000"/>
              </a:lnSpc>
              <a:spcBef>
                <a:spcPts val="0"/>
              </a:spcBef>
              <a:spcAft>
                <a:spcPts val="0"/>
              </a:spcAft>
              <a:defRPr sz="2100" baseline="0"/>
            </a:lvl2pPr>
            <a:lvl3pPr marL="0">
              <a:lnSpc>
                <a:spcPct val="100000"/>
              </a:lnSpc>
              <a:spcBef>
                <a:spcPts val="600"/>
              </a:spcBef>
              <a:spcAft>
                <a:spcPts val="0"/>
              </a:spcAft>
              <a:defRPr sz="1600">
                <a:solidFill>
                  <a:schemeClr val="accent6"/>
                </a:solidFill>
                <a:latin typeface="+mn-lt"/>
              </a:defRPr>
            </a:lvl3pPr>
          </a:lstStyle>
          <a:p>
            <a:pPr lvl="0"/>
            <a:r>
              <a:rPr lang="fr-FR" noProof="0" dirty="0"/>
              <a:t>Déploiement des compteurs communicants Gaz</a:t>
            </a:r>
          </a:p>
          <a:p>
            <a:pPr lvl="1"/>
            <a:r>
              <a:rPr lang="fr-FR" noProof="0" dirty="0"/>
              <a:t>Réseau CAPEB Finistère nord et sud2</a:t>
            </a:r>
          </a:p>
          <a:p>
            <a:pPr lvl="2"/>
            <a:r>
              <a:rPr lang="fr-FR" noProof="0" dirty="0"/>
              <a:t>Texte de niveau 3</a:t>
            </a:r>
          </a:p>
        </p:txBody>
      </p:sp>
      <p:pic>
        <p:nvPicPr>
          <p:cNvPr id="10" name="Image 9"/>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29914696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Couverture_B">
    <p:spTree>
      <p:nvGrpSpPr>
        <p:cNvPr id="1" name=""/>
        <p:cNvGrpSpPr/>
        <p:nvPr/>
      </p:nvGrpSpPr>
      <p:grpSpPr>
        <a:xfrm>
          <a:off x="0" y="0"/>
          <a:ext cx="0" cy="0"/>
          <a:chOff x="0" y="0"/>
          <a:chExt cx="0" cy="0"/>
        </a:xfrm>
      </p:grpSpPr>
      <p:pic>
        <p:nvPicPr>
          <p:cNvPr id="11" name="Image 10"/>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gray">
          <a:xfrm>
            <a:off x="0" y="2034000"/>
            <a:ext cx="9144000" cy="4823460"/>
          </a:xfrm>
          <a:custGeom>
            <a:avLst/>
            <a:gdLst>
              <a:gd name="connsiteX0" fmla="*/ 630000 w 9144000"/>
              <a:gd name="connsiteY0" fmla="*/ 0 h 4823460"/>
              <a:gd name="connsiteX1" fmla="*/ 899592 w 9144000"/>
              <a:gd name="connsiteY1" fmla="*/ 0 h 4823460"/>
              <a:gd name="connsiteX2" fmla="*/ 1260000 w 9144000"/>
              <a:gd name="connsiteY2" fmla="*/ 0 h 4823460"/>
              <a:gd name="connsiteX3" fmla="*/ 9144000 w 9144000"/>
              <a:gd name="connsiteY3" fmla="*/ 0 h 4823460"/>
              <a:gd name="connsiteX4" fmla="*/ 9144000 w 9144000"/>
              <a:gd name="connsiteY4" fmla="*/ 1070340 h 4823460"/>
              <a:gd name="connsiteX5" fmla="*/ 9144000 w 9144000"/>
              <a:gd name="connsiteY5" fmla="*/ 4823460 h 4823460"/>
              <a:gd name="connsiteX6" fmla="*/ 0 w 9144000"/>
              <a:gd name="connsiteY6" fmla="*/ 4823460 h 4823460"/>
              <a:gd name="connsiteX7" fmla="*/ 0 w 9144000"/>
              <a:gd name="connsiteY7" fmla="*/ 1070340 h 4823460"/>
              <a:gd name="connsiteX8" fmla="*/ 0 w 9144000"/>
              <a:gd name="connsiteY8" fmla="*/ 630000 h 4823460"/>
              <a:gd name="connsiteX9" fmla="*/ 630000 w 9144000"/>
              <a:gd name="connsiteY9" fmla="*/ 0 h 4823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4823460">
                <a:moveTo>
                  <a:pt x="630000" y="0"/>
                </a:moveTo>
                <a:lnTo>
                  <a:pt x="899592" y="0"/>
                </a:lnTo>
                <a:lnTo>
                  <a:pt x="1260000" y="0"/>
                </a:lnTo>
                <a:lnTo>
                  <a:pt x="9144000" y="0"/>
                </a:lnTo>
                <a:lnTo>
                  <a:pt x="9144000" y="1070340"/>
                </a:lnTo>
                <a:lnTo>
                  <a:pt x="9144000" y="4823460"/>
                </a:lnTo>
                <a:lnTo>
                  <a:pt x="0" y="4823460"/>
                </a:lnTo>
                <a:lnTo>
                  <a:pt x="0" y="1070340"/>
                </a:lnTo>
                <a:lnTo>
                  <a:pt x="0" y="630000"/>
                </a:lnTo>
                <a:cubicBezTo>
                  <a:pt x="0" y="282061"/>
                  <a:pt x="282061" y="0"/>
                  <a:pt x="630000" y="0"/>
                </a:cubicBezTo>
                <a:close/>
              </a:path>
            </a:pathLst>
          </a:custGeom>
        </p:spPr>
      </p:pic>
      <p:sp>
        <p:nvSpPr>
          <p:cNvPr id="4" name="Espace réservé de la date 3"/>
          <p:cNvSpPr>
            <a:spLocks noGrp="1"/>
          </p:cNvSpPr>
          <p:nvPr>
            <p:ph type="dt" sz="half" idx="10"/>
          </p:nvPr>
        </p:nvSpPr>
        <p:spPr bwMode="gray"/>
        <p:txBody>
          <a:bodyPr/>
          <a:lstStyle>
            <a:lvl1pPr>
              <a:defRPr sz="100">
                <a:solidFill>
                  <a:schemeClr val="bg1">
                    <a:alpha val="0"/>
                  </a:schemeClr>
                </a:solidFill>
              </a:defRPr>
            </a:lvl1pPr>
          </a:lstStyle>
          <a:p>
            <a:fld id="{0D71EF99-C06D-49AD-9ABE-C656A247A17D}" type="datetime1">
              <a:rPr lang="fr-FR" smtClean="0">
                <a:solidFill>
                  <a:srgbClr val="FFFFFF">
                    <a:alpha val="0"/>
                  </a:srgbClr>
                </a:solidFill>
              </a:rPr>
              <a:t>24/05/2022</a:t>
            </a:fld>
            <a:endParaRPr lang="fr-FR">
              <a:solidFill>
                <a:srgbClr val="FFFFFF">
                  <a:alpha val="0"/>
                </a:srgbClr>
              </a:solidFill>
            </a:endParaRPr>
          </a:p>
        </p:txBody>
      </p:sp>
      <p:sp>
        <p:nvSpPr>
          <p:cNvPr id="5" name="Espace réservé du pied de page 4"/>
          <p:cNvSpPr>
            <a:spLocks noGrp="1"/>
          </p:cNvSpPr>
          <p:nvPr>
            <p:ph type="ftr" sz="quarter" idx="11"/>
          </p:nvPr>
        </p:nvSpPr>
        <p:spPr bwMode="gray">
          <a:xfrm>
            <a:off x="8820150" y="6705600"/>
            <a:ext cx="323472" cy="152116"/>
          </a:xfrm>
        </p:spPr>
        <p:txBody>
          <a:bodyPr/>
          <a:lstStyle>
            <a:lvl1pPr>
              <a:defRPr sz="100">
                <a:solidFill>
                  <a:schemeClr val="bg1">
                    <a:alpha val="0"/>
                  </a:schemeClr>
                </a:solidFill>
              </a:defRPr>
            </a:lvl1pPr>
          </a:lstStyle>
          <a:p>
            <a:endParaRPr lang="fr-FR" dirty="0">
              <a:solidFill>
                <a:srgbClr val="FFFFFF">
                  <a:alpha val="0"/>
                </a:srgbClr>
              </a:solidFill>
            </a:endParaRPr>
          </a:p>
        </p:txBody>
      </p:sp>
      <p:sp>
        <p:nvSpPr>
          <p:cNvPr id="6" name="Espace réservé du numéro de diapositive 5"/>
          <p:cNvSpPr>
            <a:spLocks noGrp="1"/>
          </p:cNvSpPr>
          <p:nvPr>
            <p:ph type="sldNum" sz="quarter" idx="12"/>
          </p:nvPr>
        </p:nvSpPr>
        <p:spPr bwMode="gray">
          <a:xfrm>
            <a:off x="8820150" y="6705600"/>
            <a:ext cx="323472" cy="152117"/>
          </a:xfrm>
        </p:spPr>
        <p:txBody>
          <a:bodyPr/>
          <a:lstStyle>
            <a:lvl1pPr>
              <a:defRPr sz="100">
                <a:solidFill>
                  <a:schemeClr val="bg1">
                    <a:alpha val="0"/>
                  </a:schemeClr>
                </a:solidFill>
              </a:defRPr>
            </a:lvl1pPr>
          </a:lstStyle>
          <a:p>
            <a:fld id="{10C140CD-8AED-46FF-A9A2-77308F3F39AE}" type="slidenum">
              <a:rPr lang="fr-FR" smtClean="0">
                <a:solidFill>
                  <a:srgbClr val="FFFFFF">
                    <a:alpha val="0"/>
                  </a:srgbClr>
                </a:solidFill>
              </a:rPr>
              <a:pPr/>
              <a:t>‹N°›</a:t>
            </a:fld>
            <a:endParaRPr lang="fr-FR" dirty="0">
              <a:solidFill>
                <a:srgbClr val="FFFFFF">
                  <a:alpha val="0"/>
                </a:srgbClr>
              </a:solidFill>
            </a:endParaRPr>
          </a:p>
        </p:txBody>
      </p:sp>
      <p:sp>
        <p:nvSpPr>
          <p:cNvPr id="8" name="Espace réservé du texte 7"/>
          <p:cNvSpPr>
            <a:spLocks noGrp="1"/>
          </p:cNvSpPr>
          <p:nvPr>
            <p:ph type="body" sz="quarter" idx="13" hasCustomPrompt="1"/>
          </p:nvPr>
        </p:nvSpPr>
        <p:spPr bwMode="gray">
          <a:xfrm>
            <a:off x="2987824" y="639295"/>
            <a:ext cx="5832326" cy="1349843"/>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vl3pPr marL="0">
              <a:lnSpc>
                <a:spcPct val="100000"/>
              </a:lnSpc>
              <a:spcBef>
                <a:spcPts val="600"/>
              </a:spcBef>
              <a:spcAft>
                <a:spcPts val="0"/>
              </a:spcAft>
              <a:defRPr sz="1600">
                <a:solidFill>
                  <a:schemeClr val="accent6"/>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pic>
        <p:nvPicPr>
          <p:cNvPr id="10" name="Image 9"/>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110073739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uverture_C">
    <p:spTree>
      <p:nvGrpSpPr>
        <p:cNvPr id="1" name=""/>
        <p:cNvGrpSpPr/>
        <p:nvPr/>
      </p:nvGrpSpPr>
      <p:grpSpPr>
        <a:xfrm>
          <a:off x="0" y="0"/>
          <a:ext cx="0" cy="0"/>
          <a:chOff x="0" y="0"/>
          <a:chExt cx="0" cy="0"/>
        </a:xfrm>
      </p:grpSpPr>
      <p:sp>
        <p:nvSpPr>
          <p:cNvPr id="15" name="Espace réservé pour une image  14"/>
          <p:cNvSpPr>
            <a:spLocks noGrp="1"/>
          </p:cNvSpPr>
          <p:nvPr>
            <p:ph type="pic" sz="quarter" idx="14"/>
          </p:nvPr>
        </p:nvSpPr>
        <p:spPr bwMode="gray">
          <a:xfrm>
            <a:off x="0" y="2034000"/>
            <a:ext cx="9144000" cy="4824000"/>
          </a:xfrm>
          <a:custGeom>
            <a:avLst/>
            <a:gdLst>
              <a:gd name="connsiteX0" fmla="*/ 630000 w 9144000"/>
              <a:gd name="connsiteY0" fmla="*/ 0 h 4824000"/>
              <a:gd name="connsiteX1" fmla="*/ 899592 w 9144000"/>
              <a:gd name="connsiteY1" fmla="*/ 0 h 4824000"/>
              <a:gd name="connsiteX2" fmla="*/ 1260000 w 9144000"/>
              <a:gd name="connsiteY2" fmla="*/ 0 h 4824000"/>
              <a:gd name="connsiteX3" fmla="*/ 9144000 w 9144000"/>
              <a:gd name="connsiteY3" fmla="*/ 0 h 4824000"/>
              <a:gd name="connsiteX4" fmla="*/ 9144000 w 9144000"/>
              <a:gd name="connsiteY4" fmla="*/ 1070340 h 4824000"/>
              <a:gd name="connsiteX5" fmla="*/ 9144000 w 9144000"/>
              <a:gd name="connsiteY5" fmla="*/ 4823460 h 4824000"/>
              <a:gd name="connsiteX6" fmla="*/ 9144000 w 9144000"/>
              <a:gd name="connsiteY6" fmla="*/ 4824000 h 4824000"/>
              <a:gd name="connsiteX7" fmla="*/ 0 w 9144000"/>
              <a:gd name="connsiteY7" fmla="*/ 4824000 h 4824000"/>
              <a:gd name="connsiteX8" fmla="*/ 0 w 9144000"/>
              <a:gd name="connsiteY8" fmla="*/ 1070340 h 4824000"/>
              <a:gd name="connsiteX9" fmla="*/ 0 w 9144000"/>
              <a:gd name="connsiteY9" fmla="*/ 630000 h 4824000"/>
              <a:gd name="connsiteX10" fmla="*/ 630000 w 9144000"/>
              <a:gd name="connsiteY10" fmla="*/ 0 h 482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44000" h="4824000">
                <a:moveTo>
                  <a:pt x="630000" y="0"/>
                </a:moveTo>
                <a:lnTo>
                  <a:pt x="899592" y="0"/>
                </a:lnTo>
                <a:lnTo>
                  <a:pt x="1260000" y="0"/>
                </a:lnTo>
                <a:lnTo>
                  <a:pt x="9144000" y="0"/>
                </a:lnTo>
                <a:lnTo>
                  <a:pt x="9144000" y="1070340"/>
                </a:lnTo>
                <a:lnTo>
                  <a:pt x="9144000" y="4823460"/>
                </a:lnTo>
                <a:lnTo>
                  <a:pt x="9144000" y="4824000"/>
                </a:lnTo>
                <a:lnTo>
                  <a:pt x="0" y="4824000"/>
                </a:lnTo>
                <a:lnTo>
                  <a:pt x="0" y="1070340"/>
                </a:lnTo>
                <a:lnTo>
                  <a:pt x="0" y="630000"/>
                </a:lnTo>
                <a:cubicBezTo>
                  <a:pt x="0" y="282061"/>
                  <a:pt x="282061" y="0"/>
                  <a:pt x="630000" y="0"/>
                </a:cubicBezTo>
                <a:close/>
              </a:path>
            </a:pathLst>
          </a:custGeom>
        </p:spPr>
        <p:txBody>
          <a:bodyPr wrap="square" tIns="1080000" anchor="ctr" anchorCtr="0">
            <a:noAutofit/>
          </a:bodyPr>
          <a:lstStyle>
            <a:lvl1pPr algn="ctr">
              <a:defRPr/>
            </a:lvl1pPr>
          </a:lstStyle>
          <a:p>
            <a:r>
              <a:rPr lang="fr-FR"/>
              <a:t>Cliquez sur l'icône pour ajouter une image</a:t>
            </a:r>
          </a:p>
        </p:txBody>
      </p:sp>
      <p:sp>
        <p:nvSpPr>
          <p:cNvPr id="4" name="Espace réservé de la date 3"/>
          <p:cNvSpPr>
            <a:spLocks noGrp="1"/>
          </p:cNvSpPr>
          <p:nvPr>
            <p:ph type="dt" sz="half" idx="10"/>
          </p:nvPr>
        </p:nvSpPr>
        <p:spPr bwMode="gray"/>
        <p:txBody>
          <a:bodyPr/>
          <a:lstStyle>
            <a:lvl1pPr>
              <a:defRPr sz="100">
                <a:solidFill>
                  <a:schemeClr val="bg1">
                    <a:alpha val="0"/>
                  </a:schemeClr>
                </a:solidFill>
              </a:defRPr>
            </a:lvl1pPr>
          </a:lstStyle>
          <a:p>
            <a:fld id="{AD934F93-408F-4683-BD7E-4D3C18E6C64E}" type="datetime1">
              <a:rPr lang="fr-FR" smtClean="0">
                <a:solidFill>
                  <a:srgbClr val="FFFFFF">
                    <a:alpha val="0"/>
                  </a:srgbClr>
                </a:solidFill>
              </a:rPr>
              <a:t>24/05/2022</a:t>
            </a:fld>
            <a:endParaRPr lang="fr-FR">
              <a:solidFill>
                <a:srgbClr val="FFFFFF">
                  <a:alpha val="0"/>
                </a:srgbClr>
              </a:solidFill>
            </a:endParaRPr>
          </a:p>
        </p:txBody>
      </p:sp>
      <p:sp>
        <p:nvSpPr>
          <p:cNvPr id="5" name="Espace réservé du pied de page 4"/>
          <p:cNvSpPr>
            <a:spLocks noGrp="1"/>
          </p:cNvSpPr>
          <p:nvPr>
            <p:ph type="ftr" sz="quarter" idx="11"/>
          </p:nvPr>
        </p:nvSpPr>
        <p:spPr bwMode="gray">
          <a:xfrm>
            <a:off x="8820150" y="6705600"/>
            <a:ext cx="323472" cy="152116"/>
          </a:xfrm>
        </p:spPr>
        <p:txBody>
          <a:bodyPr/>
          <a:lstStyle>
            <a:lvl1pPr>
              <a:defRPr sz="100">
                <a:solidFill>
                  <a:schemeClr val="bg1">
                    <a:alpha val="0"/>
                  </a:schemeClr>
                </a:solidFill>
              </a:defRPr>
            </a:lvl1pPr>
          </a:lstStyle>
          <a:p>
            <a:endParaRPr lang="fr-FR" dirty="0">
              <a:solidFill>
                <a:srgbClr val="FFFFFF">
                  <a:alpha val="0"/>
                </a:srgbClr>
              </a:solidFill>
            </a:endParaRPr>
          </a:p>
        </p:txBody>
      </p:sp>
      <p:sp>
        <p:nvSpPr>
          <p:cNvPr id="6" name="Espace réservé du numéro de diapositive 5"/>
          <p:cNvSpPr>
            <a:spLocks noGrp="1"/>
          </p:cNvSpPr>
          <p:nvPr>
            <p:ph type="sldNum" sz="quarter" idx="12"/>
          </p:nvPr>
        </p:nvSpPr>
        <p:spPr bwMode="gray">
          <a:xfrm>
            <a:off x="8820150" y="6705600"/>
            <a:ext cx="323472" cy="152117"/>
          </a:xfrm>
        </p:spPr>
        <p:txBody>
          <a:bodyPr/>
          <a:lstStyle>
            <a:lvl1pPr>
              <a:defRPr sz="100">
                <a:solidFill>
                  <a:schemeClr val="bg1">
                    <a:alpha val="0"/>
                  </a:schemeClr>
                </a:solidFill>
              </a:defRPr>
            </a:lvl1pPr>
          </a:lstStyle>
          <a:p>
            <a:fld id="{10C140CD-8AED-46FF-A9A2-77308F3F39AE}" type="slidenum">
              <a:rPr lang="fr-FR" smtClean="0">
                <a:solidFill>
                  <a:srgbClr val="FFFFFF">
                    <a:alpha val="0"/>
                  </a:srgbClr>
                </a:solidFill>
              </a:rPr>
              <a:pPr/>
              <a:t>‹N°›</a:t>
            </a:fld>
            <a:endParaRPr lang="fr-FR" dirty="0">
              <a:solidFill>
                <a:srgbClr val="FFFFFF">
                  <a:alpha val="0"/>
                </a:srgbClr>
              </a:solidFill>
            </a:endParaRPr>
          </a:p>
        </p:txBody>
      </p:sp>
      <p:sp>
        <p:nvSpPr>
          <p:cNvPr id="8" name="Espace réservé du texte 7"/>
          <p:cNvSpPr>
            <a:spLocks noGrp="1"/>
          </p:cNvSpPr>
          <p:nvPr>
            <p:ph type="body" sz="quarter" idx="13" hasCustomPrompt="1"/>
          </p:nvPr>
        </p:nvSpPr>
        <p:spPr bwMode="gray">
          <a:xfrm>
            <a:off x="2987824" y="639295"/>
            <a:ext cx="5832326" cy="1349843"/>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vl3pPr marL="0">
              <a:lnSpc>
                <a:spcPct val="100000"/>
              </a:lnSpc>
              <a:spcBef>
                <a:spcPts val="600"/>
              </a:spcBef>
              <a:spcAft>
                <a:spcPts val="0"/>
              </a:spcAft>
              <a:defRPr sz="1600">
                <a:solidFill>
                  <a:schemeClr val="accent6"/>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pic>
        <p:nvPicPr>
          <p:cNvPr id="10" name="Image 9"/>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20981538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 preserve="1">
  <p:cSld name="Couverture_D">
    <p:spTree>
      <p:nvGrpSpPr>
        <p:cNvPr id="1" name=""/>
        <p:cNvGrpSpPr/>
        <p:nvPr/>
      </p:nvGrpSpPr>
      <p:grpSpPr>
        <a:xfrm>
          <a:off x="0" y="0"/>
          <a:ext cx="0" cy="0"/>
          <a:chOff x="0" y="0"/>
          <a:chExt cx="0" cy="0"/>
        </a:xfrm>
      </p:grpSpPr>
      <p:pic>
        <p:nvPicPr>
          <p:cNvPr id="9" name="Imag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1584000" y="0"/>
            <a:ext cx="7560000" cy="2034388"/>
          </a:xfrm>
          <a:prstGeom prst="rect">
            <a:avLst/>
          </a:prstGeom>
        </p:spPr>
      </p:pic>
      <p:sp>
        <p:nvSpPr>
          <p:cNvPr id="10" name="Forme libre 9"/>
          <p:cNvSpPr/>
          <p:nvPr userDrawn="1"/>
        </p:nvSpPr>
        <p:spPr bwMode="gray">
          <a:xfrm rot="16200000">
            <a:off x="2160000" y="-126000"/>
            <a:ext cx="4824000" cy="9144000"/>
          </a:xfrm>
          <a:custGeom>
            <a:avLst/>
            <a:gdLst>
              <a:gd name="connsiteX0" fmla="*/ 4824000 w 4824000"/>
              <a:gd name="connsiteY0" fmla="*/ 630000 h 9144000"/>
              <a:gd name="connsiteX1" fmla="*/ 4824000 w 4824000"/>
              <a:gd name="connsiteY1" fmla="*/ 899592 h 9144000"/>
              <a:gd name="connsiteX2" fmla="*/ 4824000 w 4824000"/>
              <a:gd name="connsiteY2" fmla="*/ 1260000 h 9144000"/>
              <a:gd name="connsiteX3" fmla="*/ 4824000 w 4824000"/>
              <a:gd name="connsiteY3" fmla="*/ 9144000 h 9144000"/>
              <a:gd name="connsiteX4" fmla="*/ 3753660 w 4824000"/>
              <a:gd name="connsiteY4" fmla="*/ 9144000 h 9144000"/>
              <a:gd name="connsiteX5" fmla="*/ 540 w 4824000"/>
              <a:gd name="connsiteY5" fmla="*/ 9144000 h 9144000"/>
              <a:gd name="connsiteX6" fmla="*/ 0 w 4824000"/>
              <a:gd name="connsiteY6" fmla="*/ 9144000 h 9144000"/>
              <a:gd name="connsiteX7" fmla="*/ 0 w 4824000"/>
              <a:gd name="connsiteY7" fmla="*/ 0 h 9144000"/>
              <a:gd name="connsiteX8" fmla="*/ 3753660 w 4824000"/>
              <a:gd name="connsiteY8" fmla="*/ 0 h 9144000"/>
              <a:gd name="connsiteX9" fmla="*/ 3753660 w 4824000"/>
              <a:gd name="connsiteY9" fmla="*/ 0 h 9144000"/>
              <a:gd name="connsiteX10" fmla="*/ 4194000 w 4824000"/>
              <a:gd name="connsiteY10" fmla="*/ 0 h 9144000"/>
              <a:gd name="connsiteX11" fmla="*/ 4824000 w 4824000"/>
              <a:gd name="connsiteY11" fmla="*/ 630000 h 914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24000" h="9144000">
                <a:moveTo>
                  <a:pt x="4824000" y="630000"/>
                </a:moveTo>
                <a:lnTo>
                  <a:pt x="4824000" y="899592"/>
                </a:lnTo>
                <a:lnTo>
                  <a:pt x="4824000" y="1260000"/>
                </a:lnTo>
                <a:lnTo>
                  <a:pt x="4824000" y="9144000"/>
                </a:lnTo>
                <a:lnTo>
                  <a:pt x="3753660" y="9144000"/>
                </a:lnTo>
                <a:lnTo>
                  <a:pt x="540" y="9144000"/>
                </a:lnTo>
                <a:lnTo>
                  <a:pt x="0" y="9144000"/>
                </a:lnTo>
                <a:lnTo>
                  <a:pt x="0" y="0"/>
                </a:lnTo>
                <a:lnTo>
                  <a:pt x="3753660" y="0"/>
                </a:lnTo>
                <a:lnTo>
                  <a:pt x="3753660" y="0"/>
                </a:lnTo>
                <a:lnTo>
                  <a:pt x="4194000" y="0"/>
                </a:lnTo>
                <a:cubicBezTo>
                  <a:pt x="4541939" y="0"/>
                  <a:pt x="4824000" y="282061"/>
                  <a:pt x="4824000" y="630000"/>
                </a:cubicBezTo>
                <a:close/>
              </a:path>
            </a:pathLst>
          </a:custGeom>
          <a:solidFill>
            <a:schemeClr val="accent5"/>
          </a:solidFill>
          <a:ln w="31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a:solidFill>
                <a:srgbClr val="FFFFFF"/>
              </a:solidFill>
            </a:endParaRPr>
          </a:p>
        </p:txBody>
      </p:sp>
      <p:pic>
        <p:nvPicPr>
          <p:cNvPr id="11" name="Image 10"/>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
        <p:nvSpPr>
          <p:cNvPr id="2" name="Titre 1"/>
          <p:cNvSpPr>
            <a:spLocks noGrp="1"/>
          </p:cNvSpPr>
          <p:nvPr>
            <p:ph type="ctrTitle"/>
          </p:nvPr>
        </p:nvSpPr>
        <p:spPr>
          <a:xfrm>
            <a:off x="8820150" y="6705600"/>
            <a:ext cx="323850" cy="151860"/>
          </a:xfrm>
        </p:spPr>
        <p:txBody>
          <a:bodyPr/>
          <a:lstStyle>
            <a:lvl1pPr>
              <a:defRPr sz="100">
                <a:solidFill>
                  <a:schemeClr val="bg1">
                    <a:alpha val="0"/>
                  </a:schemeClr>
                </a:solidFill>
              </a:defRPr>
            </a:lvl1pPr>
          </a:lstStyle>
          <a:p>
            <a:r>
              <a:rPr lang="fr-FR"/>
              <a:t>Cliquez pour modifier le style du titre</a:t>
            </a:r>
            <a:endParaRPr lang="fr-FR" dirty="0"/>
          </a:p>
        </p:txBody>
      </p:sp>
      <p:sp>
        <p:nvSpPr>
          <p:cNvPr id="3" name="Sous-titre 2"/>
          <p:cNvSpPr>
            <a:spLocks noGrp="1"/>
          </p:cNvSpPr>
          <p:nvPr>
            <p:ph type="subTitle" idx="1" hasCustomPrompt="1"/>
          </p:nvPr>
        </p:nvSpPr>
        <p:spPr>
          <a:xfrm>
            <a:off x="1584000" y="3078000"/>
            <a:ext cx="7236000" cy="3016800"/>
          </a:xfrm>
        </p:spPr>
        <p:txBody>
          <a:bodyPr/>
          <a:lstStyle>
            <a:lvl1pPr marL="0" indent="0" algn="l">
              <a:lnSpc>
                <a:spcPct val="100000"/>
              </a:lnSpc>
              <a:spcBef>
                <a:spcPts val="0"/>
              </a:spcBef>
              <a:spcAft>
                <a:spcPts val="0"/>
              </a:spcAft>
              <a:buNone/>
              <a:defRPr sz="2900">
                <a:solidFill>
                  <a:schemeClr val="bg1"/>
                </a:solidFill>
                <a:latin typeface="+mn-lt"/>
              </a:defRPr>
            </a:lvl1pPr>
            <a:lvl2pPr marL="0" indent="0" algn="l">
              <a:lnSpc>
                <a:spcPct val="100000"/>
              </a:lnSpc>
              <a:buNone/>
              <a:defRPr sz="2100">
                <a:solidFill>
                  <a:schemeClr val="bg1"/>
                </a:solidFill>
              </a:defRPr>
            </a:lvl2pPr>
            <a:lvl3pPr marL="0" indent="0" algn="l">
              <a:lnSpc>
                <a:spcPct val="100000"/>
              </a:lnSpc>
              <a:spcBef>
                <a:spcPts val="600"/>
              </a:spcBef>
              <a:spcAft>
                <a:spcPts val="0"/>
              </a:spcAft>
              <a:buNone/>
              <a:defRPr sz="1600">
                <a:solidFill>
                  <a:schemeClr val="bg1"/>
                </a:solidFill>
                <a:latin typeface="+mn-lt"/>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fr-FR" noProof="0" dirty="0"/>
              <a:t>Texte de niveau 1</a:t>
            </a:r>
          </a:p>
          <a:p>
            <a:pPr lvl="1"/>
            <a:r>
              <a:rPr lang="fr-FR" noProof="0" dirty="0"/>
              <a:t>Texte de niveau 2</a:t>
            </a:r>
          </a:p>
          <a:p>
            <a:pPr lvl="2"/>
            <a:r>
              <a:rPr lang="fr-FR" noProof="0" dirty="0"/>
              <a:t>Texte de niveau 3</a:t>
            </a:r>
          </a:p>
        </p:txBody>
      </p:sp>
      <p:sp>
        <p:nvSpPr>
          <p:cNvPr id="4" name="Espace réservé de la date 3"/>
          <p:cNvSpPr>
            <a:spLocks noGrp="1"/>
          </p:cNvSpPr>
          <p:nvPr>
            <p:ph type="dt" sz="half" idx="10"/>
          </p:nvPr>
        </p:nvSpPr>
        <p:spPr/>
        <p:txBody>
          <a:bodyPr/>
          <a:lstStyle>
            <a:lvl1pPr>
              <a:defRPr sz="100">
                <a:solidFill>
                  <a:schemeClr val="bg1">
                    <a:alpha val="0"/>
                  </a:schemeClr>
                </a:solidFill>
              </a:defRPr>
            </a:lvl1pPr>
          </a:lstStyle>
          <a:p>
            <a:fld id="{32160F49-7C7D-4399-9973-FE584A47F31E}" type="datetime1">
              <a:rPr lang="fr-FR" smtClean="0">
                <a:solidFill>
                  <a:srgbClr val="FFFFFF">
                    <a:alpha val="0"/>
                  </a:srgbClr>
                </a:solidFill>
              </a:rPr>
              <a:t>24/05/2022</a:t>
            </a:fld>
            <a:endParaRPr lang="fr-FR">
              <a:solidFill>
                <a:srgbClr val="FFFFFF">
                  <a:alpha val="0"/>
                </a:srgbClr>
              </a:solidFill>
            </a:endParaRPr>
          </a:p>
        </p:txBody>
      </p:sp>
      <p:sp>
        <p:nvSpPr>
          <p:cNvPr id="5" name="Espace réservé du pied de page 4"/>
          <p:cNvSpPr>
            <a:spLocks noGrp="1"/>
          </p:cNvSpPr>
          <p:nvPr>
            <p:ph type="ftr" sz="quarter" idx="11"/>
          </p:nvPr>
        </p:nvSpPr>
        <p:spPr>
          <a:xfrm>
            <a:off x="8820150" y="6705600"/>
            <a:ext cx="323850" cy="151860"/>
          </a:xfrm>
        </p:spPr>
        <p:txBody>
          <a:bodyPr/>
          <a:lstStyle>
            <a:lvl1pPr>
              <a:defRPr sz="100">
                <a:solidFill>
                  <a:schemeClr val="bg1">
                    <a:alpha val="0"/>
                  </a:schemeClr>
                </a:solidFill>
              </a:defRPr>
            </a:lvl1pPr>
          </a:lstStyle>
          <a:p>
            <a:endParaRPr lang="fr-FR" dirty="0">
              <a:solidFill>
                <a:srgbClr val="FFFFFF">
                  <a:alpha val="0"/>
                </a:srgbClr>
              </a:solidFill>
            </a:endParaRPr>
          </a:p>
        </p:txBody>
      </p:sp>
      <p:sp>
        <p:nvSpPr>
          <p:cNvPr id="6" name="Espace réservé du numéro de diapositive 5"/>
          <p:cNvSpPr>
            <a:spLocks noGrp="1"/>
          </p:cNvSpPr>
          <p:nvPr>
            <p:ph type="sldNum" sz="quarter" idx="12"/>
          </p:nvPr>
        </p:nvSpPr>
        <p:spPr>
          <a:xfrm>
            <a:off x="8820150" y="6705600"/>
            <a:ext cx="323850" cy="152400"/>
          </a:xfrm>
        </p:spPr>
        <p:txBody>
          <a:bodyPr/>
          <a:lstStyle>
            <a:lvl1pPr>
              <a:defRPr sz="100">
                <a:solidFill>
                  <a:schemeClr val="bg1">
                    <a:alpha val="0"/>
                  </a:schemeClr>
                </a:solidFill>
              </a:defRPr>
            </a:lvl1pPr>
          </a:lstStyle>
          <a:p>
            <a:fld id="{10C140CD-8AED-46FF-A9A2-77308F3F39AE}" type="slidenum">
              <a:rPr lang="fr-FR" smtClean="0">
                <a:solidFill>
                  <a:srgbClr val="FFFFFF">
                    <a:alpha val="0"/>
                  </a:srgbClr>
                </a:solidFill>
              </a:rPr>
              <a:pPr/>
              <a:t>‹N°›</a:t>
            </a:fld>
            <a:endParaRPr lang="fr-FR" dirty="0">
              <a:solidFill>
                <a:srgbClr val="FFFFFF">
                  <a:alpha val="0"/>
                </a:srgbClr>
              </a:solidFill>
            </a:endParaRPr>
          </a:p>
        </p:txBody>
      </p:sp>
    </p:spTree>
    <p:extLst>
      <p:ext uri="{BB962C8B-B14F-4D97-AF65-F5344CB8AC3E}">
        <p14:creationId xmlns:p14="http://schemas.microsoft.com/office/powerpoint/2010/main" val="33798049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uverture_E">
    <p:spTree>
      <p:nvGrpSpPr>
        <p:cNvPr id="1" name=""/>
        <p:cNvGrpSpPr/>
        <p:nvPr/>
      </p:nvGrpSpPr>
      <p:grpSpPr>
        <a:xfrm>
          <a:off x="0" y="0"/>
          <a:ext cx="0" cy="0"/>
          <a:chOff x="0" y="0"/>
          <a:chExt cx="0" cy="0"/>
        </a:xfrm>
      </p:grpSpPr>
      <p:sp>
        <p:nvSpPr>
          <p:cNvPr id="14" name="Forme libre 13"/>
          <p:cNvSpPr/>
          <p:nvPr userDrawn="1"/>
        </p:nvSpPr>
        <p:spPr bwMode="gray">
          <a:xfrm>
            <a:off x="1331913" y="2034000"/>
            <a:ext cx="7811709" cy="4824000"/>
          </a:xfrm>
          <a:custGeom>
            <a:avLst/>
            <a:gdLst>
              <a:gd name="connsiteX0" fmla="*/ 899592 w 7811709"/>
              <a:gd name="connsiteY0" fmla="*/ 0 h 4824000"/>
              <a:gd name="connsiteX1" fmla="*/ 7811709 w 7811709"/>
              <a:gd name="connsiteY1" fmla="*/ 0 h 4824000"/>
              <a:gd name="connsiteX2" fmla="*/ 7811709 w 7811709"/>
              <a:gd name="connsiteY2" fmla="*/ 1070340 h 4824000"/>
              <a:gd name="connsiteX3" fmla="*/ 7811709 w 7811709"/>
              <a:gd name="connsiteY3" fmla="*/ 4824000 h 4824000"/>
              <a:gd name="connsiteX4" fmla="*/ 899592 w 7811709"/>
              <a:gd name="connsiteY4" fmla="*/ 4824000 h 4824000"/>
              <a:gd name="connsiteX5" fmla="*/ 0 w 7811709"/>
              <a:gd name="connsiteY5" fmla="*/ 4824000 h 4824000"/>
              <a:gd name="connsiteX6" fmla="*/ 0 w 7811709"/>
              <a:gd name="connsiteY6" fmla="*/ 1260000 h 4824000"/>
              <a:gd name="connsiteX7" fmla="*/ 0 w 7811709"/>
              <a:gd name="connsiteY7" fmla="*/ 1070340 h 4824000"/>
              <a:gd name="connsiteX8" fmla="*/ 0 w 7811709"/>
              <a:gd name="connsiteY8" fmla="*/ 630000 h 4824000"/>
              <a:gd name="connsiteX9" fmla="*/ 630000 w 7811709"/>
              <a:gd name="connsiteY9" fmla="*/ 0 h 4824000"/>
              <a:gd name="connsiteX10" fmla="*/ 899592 w 7811709"/>
              <a:gd name="connsiteY10" fmla="*/ 0 h 482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811709" h="4824000">
                <a:moveTo>
                  <a:pt x="899592" y="0"/>
                </a:moveTo>
                <a:lnTo>
                  <a:pt x="7811709" y="0"/>
                </a:lnTo>
                <a:lnTo>
                  <a:pt x="7811709" y="1070340"/>
                </a:lnTo>
                <a:lnTo>
                  <a:pt x="7811709" y="4824000"/>
                </a:lnTo>
                <a:lnTo>
                  <a:pt x="899592" y="4824000"/>
                </a:lnTo>
                <a:lnTo>
                  <a:pt x="0" y="4824000"/>
                </a:lnTo>
                <a:lnTo>
                  <a:pt x="0" y="1260000"/>
                </a:lnTo>
                <a:lnTo>
                  <a:pt x="0" y="1070340"/>
                </a:lnTo>
                <a:lnTo>
                  <a:pt x="0" y="630000"/>
                </a:lnTo>
                <a:cubicBezTo>
                  <a:pt x="0" y="282061"/>
                  <a:pt x="282061" y="0"/>
                  <a:pt x="630000" y="0"/>
                </a:cubicBezTo>
                <a:lnTo>
                  <a:pt x="899592"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a:solidFill>
                <a:srgbClr val="FFFFFF"/>
              </a:solidFill>
            </a:endParaRPr>
          </a:p>
        </p:txBody>
      </p:sp>
      <p:sp>
        <p:nvSpPr>
          <p:cNvPr id="2" name="Espace réservé de la date 1"/>
          <p:cNvSpPr>
            <a:spLocks noGrp="1"/>
          </p:cNvSpPr>
          <p:nvPr>
            <p:ph type="dt" sz="half" idx="14"/>
          </p:nvPr>
        </p:nvSpPr>
        <p:spPr bwMode="gray"/>
        <p:txBody>
          <a:bodyPr/>
          <a:lstStyle/>
          <a:p>
            <a:fld id="{E18200BB-470B-4C19-8D97-6F124C385B23}" type="datetime1">
              <a:rPr lang="fr-FR" smtClean="0">
                <a:solidFill>
                  <a:srgbClr val="FFFFFF">
                    <a:alpha val="0"/>
                  </a:srgbClr>
                </a:solidFill>
              </a:rPr>
              <a:t>24/05/2022</a:t>
            </a:fld>
            <a:endParaRPr lang="fr-FR" dirty="0">
              <a:solidFill>
                <a:srgbClr val="FFFFFF">
                  <a:alpha val="0"/>
                </a:srgbClr>
              </a:solidFill>
            </a:endParaRPr>
          </a:p>
        </p:txBody>
      </p:sp>
      <p:sp>
        <p:nvSpPr>
          <p:cNvPr id="3" name="Espace réservé du pied de page 2"/>
          <p:cNvSpPr>
            <a:spLocks noGrp="1"/>
          </p:cNvSpPr>
          <p:nvPr>
            <p:ph type="ftr" sz="quarter" idx="15"/>
          </p:nvPr>
        </p:nvSpPr>
        <p:spPr bwMode="gray">
          <a:xfrm>
            <a:off x="1763713" y="6156000"/>
            <a:ext cx="6624637" cy="232968"/>
          </a:xfrm>
        </p:spPr>
        <p:txBody>
          <a:bodyPr/>
          <a:lstStyle>
            <a:lvl1pPr>
              <a:defRPr>
                <a:solidFill>
                  <a:schemeClr val="bg1"/>
                </a:solidFill>
              </a:defRPr>
            </a:lvl1pPr>
          </a:lstStyle>
          <a:p>
            <a:endParaRPr lang="fr-FR" dirty="0">
              <a:solidFill>
                <a:srgbClr val="FFFFFF"/>
              </a:solidFill>
            </a:endParaRPr>
          </a:p>
        </p:txBody>
      </p:sp>
      <p:sp>
        <p:nvSpPr>
          <p:cNvPr id="10"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bg1"/>
                </a:solidFill>
              </a:defRPr>
            </a:lvl1pPr>
          </a:lstStyle>
          <a:p>
            <a:fld id="{10C140CD-8AED-46FF-A9A2-77308F3F39AE}" type="slidenum">
              <a:rPr lang="fr-FR" smtClean="0">
                <a:solidFill>
                  <a:srgbClr val="FFFFFF"/>
                </a:solidFill>
              </a:rPr>
              <a:pPr/>
              <a:t>‹N°›</a:t>
            </a:fld>
            <a:endParaRPr lang="fr-FR" dirty="0">
              <a:solidFill>
                <a:srgbClr val="FFFFFF"/>
              </a:solidFill>
            </a:endParaRPr>
          </a:p>
        </p:txBody>
      </p:sp>
      <p:pic>
        <p:nvPicPr>
          <p:cNvPr id="4" name="Imag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1332000" y="3258000"/>
            <a:ext cx="7812000" cy="3599677"/>
          </a:xfrm>
          <a:prstGeom prst="rect">
            <a:avLst/>
          </a:prstGeom>
        </p:spPr>
      </p:pic>
      <p:sp>
        <p:nvSpPr>
          <p:cNvPr id="8" name="Espace réservé du texte 7"/>
          <p:cNvSpPr>
            <a:spLocks noGrp="1"/>
          </p:cNvSpPr>
          <p:nvPr>
            <p:ph type="body" sz="quarter" idx="13" hasCustomPrompt="1"/>
          </p:nvPr>
        </p:nvSpPr>
        <p:spPr bwMode="gray">
          <a:xfrm>
            <a:off x="2232025" y="3077924"/>
            <a:ext cx="6588125" cy="3014901"/>
          </a:xfrm>
        </p:spPr>
        <p:txBody>
          <a:bodyPr/>
          <a:lstStyle>
            <a:lvl1pPr>
              <a:lnSpc>
                <a:spcPct val="100000"/>
              </a:lnSpc>
              <a:spcBef>
                <a:spcPts val="0"/>
              </a:spcBef>
              <a:spcAft>
                <a:spcPts val="0"/>
              </a:spcAft>
              <a:defRPr sz="2900">
                <a:solidFill>
                  <a:schemeClr val="bg1"/>
                </a:solidFill>
                <a:latin typeface="+mn-lt"/>
              </a:defRPr>
            </a:lvl1pPr>
            <a:lvl2pPr>
              <a:lnSpc>
                <a:spcPct val="100000"/>
              </a:lnSpc>
              <a:spcBef>
                <a:spcPts val="0"/>
              </a:spcBef>
              <a:spcAft>
                <a:spcPts val="0"/>
              </a:spcAft>
              <a:defRPr sz="2100">
                <a:solidFill>
                  <a:schemeClr val="bg1"/>
                </a:solidFill>
              </a:defRPr>
            </a:lvl2pPr>
            <a:lvl3pPr marL="0">
              <a:lnSpc>
                <a:spcPct val="100000"/>
              </a:lnSpc>
              <a:spcBef>
                <a:spcPts val="600"/>
              </a:spcBef>
              <a:spcAft>
                <a:spcPts val="0"/>
              </a:spcAft>
              <a:defRPr sz="1600">
                <a:solidFill>
                  <a:schemeClr val="bg1"/>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pic>
        <p:nvPicPr>
          <p:cNvPr id="11" name="Image 10"/>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6392905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Chapitre_A">
    <p:spTree>
      <p:nvGrpSpPr>
        <p:cNvPr id="1" name=""/>
        <p:cNvGrpSpPr/>
        <p:nvPr/>
      </p:nvGrpSpPr>
      <p:grpSpPr>
        <a:xfrm>
          <a:off x="0" y="0"/>
          <a:ext cx="0" cy="0"/>
          <a:chOff x="0" y="0"/>
          <a:chExt cx="0" cy="0"/>
        </a:xfrm>
      </p:grpSpPr>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5"/>
                </a:solidFill>
                <a:latin typeface="+mn-lt"/>
              </a:defRPr>
            </a:lvl1pPr>
            <a:lvl2pPr>
              <a:lnSpc>
                <a:spcPct val="100000"/>
              </a:lnSpc>
              <a:spcBef>
                <a:spcPts val="0"/>
              </a:spcBef>
              <a:spcAft>
                <a:spcPts val="0"/>
              </a:spcAft>
              <a:defRPr sz="2100">
                <a:solidFill>
                  <a:schemeClr val="accent5"/>
                </a:solidFill>
              </a:defRPr>
            </a:lvl2pPr>
            <a:lvl3pPr marL="0">
              <a:lnSpc>
                <a:spcPct val="120000"/>
              </a:lnSpc>
              <a:spcBef>
                <a:spcPts val="0"/>
              </a:spcBef>
              <a:spcAft>
                <a:spcPts val="0"/>
              </a:spcAft>
              <a:defRPr sz="1200">
                <a:solidFill>
                  <a:schemeClr val="accent5"/>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68C3F244-318D-4FE0-B251-ABA78B495331}" type="datetime1">
              <a:rPr lang="fr-FR" smtClean="0">
                <a:solidFill>
                  <a:srgbClr val="FFFFFF">
                    <a:alpha val="0"/>
                  </a:srgbClr>
                </a:solidFill>
              </a:rPr>
              <a:t>24/05/2022</a:t>
            </a:fld>
            <a:endParaRPr lang="fr-FR" dirty="0">
              <a:solidFill>
                <a:srgbClr val="FFFFFF">
                  <a:alpha val="0"/>
                </a:srgbClr>
              </a:solidFill>
            </a:endParaRPr>
          </a:p>
        </p:txBody>
      </p:sp>
      <p:sp>
        <p:nvSpPr>
          <p:cNvPr id="12" name="Espace réservé du pied de page 2"/>
          <p:cNvSpPr>
            <a:spLocks noGrp="1"/>
          </p:cNvSpPr>
          <p:nvPr>
            <p:ph type="ftr" sz="quarter" idx="15"/>
          </p:nvPr>
        </p:nvSpPr>
        <p:spPr bwMode="gray">
          <a:xfrm>
            <a:off x="1763713" y="6156000"/>
            <a:ext cx="6624637" cy="232968"/>
          </a:xfrm>
        </p:spPr>
        <p:txBody>
          <a:bodyPr/>
          <a:lstStyle>
            <a:lvl1pPr>
              <a:defRPr>
                <a:solidFill>
                  <a:schemeClr val="accent6"/>
                </a:solidFill>
              </a:defRPr>
            </a:lvl1pPr>
          </a:lstStyle>
          <a:p>
            <a:endParaRPr lang="fr-FR" dirty="0">
              <a:solidFill>
                <a:srgbClr val="9796A3"/>
              </a:solidFill>
            </a:endParaRPr>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solidFill>
                  <a:srgbClr val="9796A3"/>
                </a:solidFill>
              </a:rPr>
              <a:pPr/>
              <a:t>‹N°›</a:t>
            </a:fld>
            <a:endParaRPr lang="fr-FR" dirty="0">
              <a:solidFill>
                <a:srgbClr val="9796A3"/>
              </a:solidFill>
            </a:endParaRPr>
          </a:p>
        </p:txBody>
      </p:sp>
      <p:pic>
        <p:nvPicPr>
          <p:cNvPr id="9" name="Imag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pic>
        <p:nvPicPr>
          <p:cNvPr id="10" name="Image 9" descr="PPT Gazpar 2.png"/>
          <p:cNvPicPr>
            <a:picLocks noChangeAspect="1"/>
          </p:cNvPicPr>
          <p:nvPr userDrawn="1"/>
        </p:nvPicPr>
        <p:blipFill>
          <a:blip r:embed="rId3" cstate="print"/>
          <a:stretch>
            <a:fillRect/>
          </a:stretch>
        </p:blipFill>
        <p:spPr>
          <a:xfrm>
            <a:off x="0" y="2166862"/>
            <a:ext cx="9144000" cy="2524275"/>
          </a:xfrm>
          <a:prstGeom prst="rect">
            <a:avLst/>
          </a:prstGeom>
        </p:spPr>
      </p:pic>
    </p:spTree>
    <p:extLst>
      <p:ext uri="{BB962C8B-B14F-4D97-AF65-F5344CB8AC3E}">
        <p14:creationId xmlns:p14="http://schemas.microsoft.com/office/powerpoint/2010/main" val="415883592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hapitre_Abis">
    <p:spTree>
      <p:nvGrpSpPr>
        <p:cNvPr id="1" name=""/>
        <p:cNvGrpSpPr/>
        <p:nvPr/>
      </p:nvGrpSpPr>
      <p:grpSpPr>
        <a:xfrm>
          <a:off x="0" y="0"/>
          <a:ext cx="0" cy="0"/>
          <a:chOff x="0" y="0"/>
          <a:chExt cx="0" cy="0"/>
        </a:xfrm>
      </p:grpSpPr>
      <p:pic>
        <p:nvPicPr>
          <p:cNvPr id="18" name="Image 1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1912930" y="2034682"/>
            <a:ext cx="7236000" cy="1997556"/>
          </a:xfrm>
          <a:custGeom>
            <a:avLst/>
            <a:gdLst>
              <a:gd name="connsiteX0" fmla="*/ 630000 w 7231070"/>
              <a:gd name="connsiteY0" fmla="*/ 0 h 1997556"/>
              <a:gd name="connsiteX1" fmla="*/ 899593 w 7231070"/>
              <a:gd name="connsiteY1" fmla="*/ 0 h 1997556"/>
              <a:gd name="connsiteX2" fmla="*/ 1260000 w 7231070"/>
              <a:gd name="connsiteY2" fmla="*/ 0 h 1997556"/>
              <a:gd name="connsiteX3" fmla="*/ 7230692 w 7231070"/>
              <a:gd name="connsiteY3" fmla="*/ 0 h 1997556"/>
              <a:gd name="connsiteX4" fmla="*/ 7230692 w 7231070"/>
              <a:gd name="connsiteY4" fmla="*/ 917880 h 1997556"/>
              <a:gd name="connsiteX5" fmla="*/ 7231070 w 7231070"/>
              <a:gd name="connsiteY5" fmla="*/ 917880 h 1997556"/>
              <a:gd name="connsiteX6" fmla="*/ 7231070 w 7231070"/>
              <a:gd name="connsiteY6" fmla="*/ 1997556 h 1997556"/>
              <a:gd name="connsiteX7" fmla="*/ 1 w 7231070"/>
              <a:gd name="connsiteY7" fmla="*/ 1997556 h 1997556"/>
              <a:gd name="connsiteX8" fmla="*/ 1 w 7231070"/>
              <a:gd name="connsiteY8" fmla="*/ 1260000 h 1997556"/>
              <a:gd name="connsiteX9" fmla="*/ 0 w 7231070"/>
              <a:gd name="connsiteY9" fmla="*/ 1260000 h 1997556"/>
              <a:gd name="connsiteX10" fmla="*/ 0 w 7231070"/>
              <a:gd name="connsiteY10" fmla="*/ 630000 h 1997556"/>
              <a:gd name="connsiteX11" fmla="*/ 630000 w 7231070"/>
              <a:gd name="connsiteY11" fmla="*/ 0 h 1997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6">
                <a:moveTo>
                  <a:pt x="630000" y="0"/>
                </a:moveTo>
                <a:lnTo>
                  <a:pt x="899593" y="0"/>
                </a:lnTo>
                <a:lnTo>
                  <a:pt x="1260000" y="0"/>
                </a:lnTo>
                <a:lnTo>
                  <a:pt x="7230692" y="0"/>
                </a:lnTo>
                <a:lnTo>
                  <a:pt x="7230692" y="917880"/>
                </a:lnTo>
                <a:lnTo>
                  <a:pt x="7231070" y="917880"/>
                </a:lnTo>
                <a:lnTo>
                  <a:pt x="7231070" y="1997556"/>
                </a:lnTo>
                <a:lnTo>
                  <a:pt x="1" y="1997556"/>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5"/>
                </a:solidFill>
                <a:latin typeface="+mn-lt"/>
              </a:defRPr>
            </a:lvl1pPr>
            <a:lvl2pPr>
              <a:lnSpc>
                <a:spcPct val="100000"/>
              </a:lnSpc>
              <a:spcBef>
                <a:spcPts val="0"/>
              </a:spcBef>
              <a:spcAft>
                <a:spcPts val="0"/>
              </a:spcAft>
              <a:defRPr sz="2100">
                <a:solidFill>
                  <a:schemeClr val="accent5"/>
                </a:solidFill>
              </a:defRPr>
            </a:lvl2pPr>
            <a:lvl3pPr marL="0">
              <a:lnSpc>
                <a:spcPct val="120000"/>
              </a:lnSpc>
              <a:spcBef>
                <a:spcPts val="0"/>
              </a:spcBef>
              <a:spcAft>
                <a:spcPts val="0"/>
              </a:spcAft>
              <a:defRPr sz="1200">
                <a:solidFill>
                  <a:schemeClr val="accent5"/>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B79A92A0-06ED-4447-AB41-9DE3D3FCE45B}" type="datetime1">
              <a:rPr lang="fr-FR" smtClean="0">
                <a:solidFill>
                  <a:srgbClr val="FFFFFF">
                    <a:alpha val="0"/>
                  </a:srgbClr>
                </a:solidFill>
              </a:rPr>
              <a:t>24/05/2022</a:t>
            </a:fld>
            <a:endParaRPr lang="fr-FR" dirty="0">
              <a:solidFill>
                <a:srgbClr val="FFFFFF">
                  <a:alpha val="0"/>
                </a:srgbClr>
              </a:solidFill>
            </a:endParaRPr>
          </a:p>
        </p:txBody>
      </p:sp>
      <p:sp>
        <p:nvSpPr>
          <p:cNvPr id="12" name="Espace réservé du pied de page 2"/>
          <p:cNvSpPr>
            <a:spLocks noGrp="1"/>
          </p:cNvSpPr>
          <p:nvPr>
            <p:ph type="ftr" sz="quarter" idx="15"/>
          </p:nvPr>
        </p:nvSpPr>
        <p:spPr bwMode="gray">
          <a:xfrm>
            <a:off x="1763713" y="6156000"/>
            <a:ext cx="6624637" cy="232968"/>
          </a:xfrm>
        </p:spPr>
        <p:txBody>
          <a:bodyPr/>
          <a:lstStyle>
            <a:lvl1pPr>
              <a:defRPr>
                <a:solidFill>
                  <a:schemeClr val="accent6"/>
                </a:solidFill>
              </a:defRPr>
            </a:lvl1pPr>
          </a:lstStyle>
          <a:p>
            <a:endParaRPr lang="fr-FR" dirty="0">
              <a:solidFill>
                <a:srgbClr val="9796A3"/>
              </a:solidFill>
            </a:endParaRPr>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solidFill>
                  <a:srgbClr val="9796A3"/>
                </a:solidFill>
              </a:rPr>
              <a:pPr/>
              <a:t>‹N°›</a:t>
            </a:fld>
            <a:endParaRPr lang="fr-FR" dirty="0">
              <a:solidFill>
                <a:srgbClr val="9796A3"/>
              </a:solidFill>
            </a:endParaRPr>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4734345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Chapitre_B">
    <p:spTree>
      <p:nvGrpSpPr>
        <p:cNvPr id="1" name=""/>
        <p:cNvGrpSpPr/>
        <p:nvPr/>
      </p:nvGrpSpPr>
      <p:grpSpPr>
        <a:xfrm>
          <a:off x="0" y="0"/>
          <a:ext cx="0" cy="0"/>
          <a:chOff x="0" y="0"/>
          <a:chExt cx="0" cy="0"/>
        </a:xfrm>
      </p:grpSpPr>
      <p:pic>
        <p:nvPicPr>
          <p:cNvPr id="14" name="Image 13"/>
          <p:cNvPicPr>
            <a:picLocks noChangeAspect="1"/>
          </p:cNvPicPr>
          <p:nvPr userDrawn="1"/>
        </p:nvPicPr>
        <p:blipFill>
          <a:blip r:embed="rId2" cstate="print">
            <a:extLst>
              <a:ext uri="{28A0092B-C50C-407E-A947-70E740481C1C}">
                <a14:useLocalDpi xmlns:a14="http://schemas.microsoft.com/office/drawing/2010/main" val="0"/>
              </a:ext>
            </a:extLst>
          </a:blip>
          <a:srcRect l="68"/>
          <a:stretch>
            <a:fillRect/>
          </a:stretch>
        </p:blipFill>
        <p:spPr bwMode="gray">
          <a:xfrm>
            <a:off x="1912930" y="2034002"/>
            <a:ext cx="7236000" cy="1998917"/>
          </a:xfrm>
          <a:custGeom>
            <a:avLst/>
            <a:gdLst>
              <a:gd name="connsiteX0" fmla="*/ 630000 w 7231070"/>
              <a:gd name="connsiteY0" fmla="*/ 0 h 1997555"/>
              <a:gd name="connsiteX1" fmla="*/ 899593 w 7231070"/>
              <a:gd name="connsiteY1" fmla="*/ 0 h 1997555"/>
              <a:gd name="connsiteX2" fmla="*/ 1260000 w 7231070"/>
              <a:gd name="connsiteY2" fmla="*/ 0 h 1997555"/>
              <a:gd name="connsiteX3" fmla="*/ 7230692 w 7231070"/>
              <a:gd name="connsiteY3" fmla="*/ 0 h 1997555"/>
              <a:gd name="connsiteX4" fmla="*/ 7230692 w 7231070"/>
              <a:gd name="connsiteY4" fmla="*/ 917880 h 1997555"/>
              <a:gd name="connsiteX5" fmla="*/ 7231070 w 7231070"/>
              <a:gd name="connsiteY5" fmla="*/ 917880 h 1997555"/>
              <a:gd name="connsiteX6" fmla="*/ 7231070 w 7231070"/>
              <a:gd name="connsiteY6" fmla="*/ 1997555 h 1997555"/>
              <a:gd name="connsiteX7" fmla="*/ 1 w 7231070"/>
              <a:gd name="connsiteY7" fmla="*/ 1997555 h 1997555"/>
              <a:gd name="connsiteX8" fmla="*/ 1 w 7231070"/>
              <a:gd name="connsiteY8" fmla="*/ 1260000 h 1997555"/>
              <a:gd name="connsiteX9" fmla="*/ 0 w 7231070"/>
              <a:gd name="connsiteY9" fmla="*/ 1260000 h 1997555"/>
              <a:gd name="connsiteX10" fmla="*/ 0 w 7231070"/>
              <a:gd name="connsiteY10" fmla="*/ 630000 h 1997555"/>
              <a:gd name="connsiteX11" fmla="*/ 630000 w 7231070"/>
              <a:gd name="connsiteY11" fmla="*/ 0 h 1997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5">
                <a:moveTo>
                  <a:pt x="630000" y="0"/>
                </a:moveTo>
                <a:lnTo>
                  <a:pt x="899593" y="0"/>
                </a:lnTo>
                <a:lnTo>
                  <a:pt x="1260000" y="0"/>
                </a:lnTo>
                <a:lnTo>
                  <a:pt x="7230692" y="0"/>
                </a:lnTo>
                <a:lnTo>
                  <a:pt x="7230692" y="917880"/>
                </a:lnTo>
                <a:lnTo>
                  <a:pt x="7231070" y="917880"/>
                </a:lnTo>
                <a:lnTo>
                  <a:pt x="7231070" y="1997555"/>
                </a:lnTo>
                <a:lnTo>
                  <a:pt x="1" y="1997555"/>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5"/>
                </a:solidFill>
                <a:latin typeface="+mn-lt"/>
              </a:defRPr>
            </a:lvl1pPr>
            <a:lvl2pPr>
              <a:lnSpc>
                <a:spcPct val="100000"/>
              </a:lnSpc>
              <a:spcBef>
                <a:spcPts val="0"/>
              </a:spcBef>
              <a:spcAft>
                <a:spcPts val="0"/>
              </a:spcAft>
              <a:defRPr sz="2100">
                <a:solidFill>
                  <a:schemeClr val="accent5"/>
                </a:solidFill>
              </a:defRPr>
            </a:lvl2pPr>
            <a:lvl3pPr marL="0">
              <a:lnSpc>
                <a:spcPct val="120000"/>
              </a:lnSpc>
              <a:spcBef>
                <a:spcPts val="0"/>
              </a:spcBef>
              <a:spcAft>
                <a:spcPts val="0"/>
              </a:spcAft>
              <a:defRPr sz="1200">
                <a:solidFill>
                  <a:schemeClr val="accent5"/>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38B7D290-0AFB-4F2D-889E-3024D2040786}" type="datetime1">
              <a:rPr lang="fr-FR" smtClean="0">
                <a:solidFill>
                  <a:srgbClr val="FFFFFF">
                    <a:alpha val="0"/>
                  </a:srgbClr>
                </a:solidFill>
              </a:rPr>
              <a:t>24/05/2022</a:t>
            </a:fld>
            <a:endParaRPr lang="fr-FR" dirty="0">
              <a:solidFill>
                <a:srgbClr val="FFFFFF">
                  <a:alpha val="0"/>
                </a:srgbClr>
              </a:solidFill>
            </a:endParaRPr>
          </a:p>
        </p:txBody>
      </p:sp>
      <p:sp>
        <p:nvSpPr>
          <p:cNvPr id="12" name="Espace réservé du pied de page 2"/>
          <p:cNvSpPr>
            <a:spLocks noGrp="1"/>
          </p:cNvSpPr>
          <p:nvPr>
            <p:ph type="ftr" sz="quarter" idx="15"/>
          </p:nvPr>
        </p:nvSpPr>
        <p:spPr bwMode="gray">
          <a:xfrm>
            <a:off x="1763713" y="6156000"/>
            <a:ext cx="6624637" cy="232968"/>
          </a:xfrm>
        </p:spPr>
        <p:txBody>
          <a:bodyPr/>
          <a:lstStyle>
            <a:lvl1pPr>
              <a:defRPr>
                <a:solidFill>
                  <a:schemeClr val="accent6"/>
                </a:solidFill>
              </a:defRPr>
            </a:lvl1pPr>
          </a:lstStyle>
          <a:p>
            <a:endParaRPr lang="fr-FR" dirty="0">
              <a:solidFill>
                <a:srgbClr val="9796A3"/>
              </a:solidFill>
            </a:endParaRPr>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solidFill>
                  <a:srgbClr val="9796A3"/>
                </a:solidFill>
              </a:rPr>
              <a:pPr/>
              <a:t>‹N°›</a:t>
            </a:fld>
            <a:endParaRPr lang="fr-FR" dirty="0">
              <a:solidFill>
                <a:srgbClr val="9796A3"/>
              </a:solidFill>
            </a:endParaRPr>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27835411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Chapitre_C">
    <p:spTree>
      <p:nvGrpSpPr>
        <p:cNvPr id="1" name=""/>
        <p:cNvGrpSpPr/>
        <p:nvPr/>
      </p:nvGrpSpPr>
      <p:grpSpPr>
        <a:xfrm>
          <a:off x="0" y="0"/>
          <a:ext cx="0" cy="0"/>
          <a:chOff x="0" y="0"/>
          <a:chExt cx="0" cy="0"/>
        </a:xfrm>
      </p:grpSpPr>
      <p:pic>
        <p:nvPicPr>
          <p:cNvPr id="14" name="Image 13"/>
          <p:cNvPicPr>
            <a:picLocks noChangeAspect="1"/>
          </p:cNvPicPr>
          <p:nvPr userDrawn="1"/>
        </p:nvPicPr>
        <p:blipFill>
          <a:blip r:embed="rId2" cstate="print">
            <a:extLst>
              <a:ext uri="{28A0092B-C50C-407E-A947-70E740481C1C}">
                <a14:useLocalDpi xmlns:a14="http://schemas.microsoft.com/office/drawing/2010/main" val="0"/>
              </a:ext>
            </a:extLst>
          </a:blip>
          <a:srcRect l="68"/>
          <a:stretch>
            <a:fillRect/>
          </a:stretch>
        </p:blipFill>
        <p:spPr bwMode="gray">
          <a:xfrm>
            <a:off x="1912930" y="2034002"/>
            <a:ext cx="7236000" cy="1998917"/>
          </a:xfrm>
          <a:custGeom>
            <a:avLst/>
            <a:gdLst>
              <a:gd name="connsiteX0" fmla="*/ 630000 w 7231070"/>
              <a:gd name="connsiteY0" fmla="*/ 0 h 1997555"/>
              <a:gd name="connsiteX1" fmla="*/ 899593 w 7231070"/>
              <a:gd name="connsiteY1" fmla="*/ 0 h 1997555"/>
              <a:gd name="connsiteX2" fmla="*/ 1260000 w 7231070"/>
              <a:gd name="connsiteY2" fmla="*/ 0 h 1997555"/>
              <a:gd name="connsiteX3" fmla="*/ 7230692 w 7231070"/>
              <a:gd name="connsiteY3" fmla="*/ 0 h 1997555"/>
              <a:gd name="connsiteX4" fmla="*/ 7230692 w 7231070"/>
              <a:gd name="connsiteY4" fmla="*/ 917880 h 1997555"/>
              <a:gd name="connsiteX5" fmla="*/ 7231070 w 7231070"/>
              <a:gd name="connsiteY5" fmla="*/ 917880 h 1997555"/>
              <a:gd name="connsiteX6" fmla="*/ 7231070 w 7231070"/>
              <a:gd name="connsiteY6" fmla="*/ 1997555 h 1997555"/>
              <a:gd name="connsiteX7" fmla="*/ 1 w 7231070"/>
              <a:gd name="connsiteY7" fmla="*/ 1997555 h 1997555"/>
              <a:gd name="connsiteX8" fmla="*/ 1 w 7231070"/>
              <a:gd name="connsiteY8" fmla="*/ 1260000 h 1997555"/>
              <a:gd name="connsiteX9" fmla="*/ 0 w 7231070"/>
              <a:gd name="connsiteY9" fmla="*/ 1260000 h 1997555"/>
              <a:gd name="connsiteX10" fmla="*/ 0 w 7231070"/>
              <a:gd name="connsiteY10" fmla="*/ 630000 h 1997555"/>
              <a:gd name="connsiteX11" fmla="*/ 630000 w 7231070"/>
              <a:gd name="connsiteY11" fmla="*/ 0 h 1997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5">
                <a:moveTo>
                  <a:pt x="630000" y="0"/>
                </a:moveTo>
                <a:lnTo>
                  <a:pt x="899593" y="0"/>
                </a:lnTo>
                <a:lnTo>
                  <a:pt x="1260000" y="0"/>
                </a:lnTo>
                <a:lnTo>
                  <a:pt x="7230692" y="0"/>
                </a:lnTo>
                <a:lnTo>
                  <a:pt x="7230692" y="917880"/>
                </a:lnTo>
                <a:lnTo>
                  <a:pt x="7231070" y="917880"/>
                </a:lnTo>
                <a:lnTo>
                  <a:pt x="7231070" y="1997555"/>
                </a:lnTo>
                <a:lnTo>
                  <a:pt x="1" y="1997555"/>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5"/>
                </a:solidFill>
                <a:latin typeface="+mn-lt"/>
              </a:defRPr>
            </a:lvl1pPr>
            <a:lvl2pPr>
              <a:lnSpc>
                <a:spcPct val="100000"/>
              </a:lnSpc>
              <a:spcBef>
                <a:spcPts val="0"/>
              </a:spcBef>
              <a:spcAft>
                <a:spcPts val="0"/>
              </a:spcAft>
              <a:defRPr sz="2100">
                <a:solidFill>
                  <a:schemeClr val="accent5"/>
                </a:solidFill>
              </a:defRPr>
            </a:lvl2pPr>
            <a:lvl3pPr marL="0">
              <a:lnSpc>
                <a:spcPct val="120000"/>
              </a:lnSpc>
              <a:spcBef>
                <a:spcPts val="0"/>
              </a:spcBef>
              <a:spcAft>
                <a:spcPts val="0"/>
              </a:spcAft>
              <a:defRPr sz="1200">
                <a:solidFill>
                  <a:schemeClr val="accent5"/>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01EBD3E3-0055-46C8-8D5A-5A1F0B6936FF}" type="datetime1">
              <a:rPr lang="fr-FR" smtClean="0">
                <a:solidFill>
                  <a:srgbClr val="FFFFFF">
                    <a:alpha val="0"/>
                  </a:srgbClr>
                </a:solidFill>
              </a:rPr>
              <a:t>24/05/2022</a:t>
            </a:fld>
            <a:endParaRPr lang="fr-FR" dirty="0">
              <a:solidFill>
                <a:srgbClr val="FFFFFF">
                  <a:alpha val="0"/>
                </a:srgbClr>
              </a:solidFill>
            </a:endParaRPr>
          </a:p>
        </p:txBody>
      </p:sp>
      <p:sp>
        <p:nvSpPr>
          <p:cNvPr id="12" name="Espace réservé du pied de page 2"/>
          <p:cNvSpPr>
            <a:spLocks noGrp="1"/>
          </p:cNvSpPr>
          <p:nvPr>
            <p:ph type="ftr" sz="quarter" idx="15"/>
          </p:nvPr>
        </p:nvSpPr>
        <p:spPr bwMode="gray">
          <a:xfrm>
            <a:off x="1763713" y="6156000"/>
            <a:ext cx="6624637" cy="232968"/>
          </a:xfrm>
        </p:spPr>
        <p:txBody>
          <a:bodyPr/>
          <a:lstStyle>
            <a:lvl1pPr>
              <a:defRPr>
                <a:solidFill>
                  <a:schemeClr val="accent6"/>
                </a:solidFill>
              </a:defRPr>
            </a:lvl1pPr>
          </a:lstStyle>
          <a:p>
            <a:endParaRPr lang="fr-FR" dirty="0">
              <a:solidFill>
                <a:srgbClr val="9796A3"/>
              </a:solidFill>
            </a:endParaRPr>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solidFill>
                  <a:srgbClr val="9796A3"/>
                </a:solidFill>
              </a:rPr>
              <a:pPr/>
              <a:t>‹N°›</a:t>
            </a:fld>
            <a:endParaRPr lang="fr-FR" dirty="0">
              <a:solidFill>
                <a:srgbClr val="9796A3"/>
              </a:solidFill>
            </a:endParaRPr>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21413871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Chapitre_D">
    <p:spTree>
      <p:nvGrpSpPr>
        <p:cNvPr id="1" name=""/>
        <p:cNvGrpSpPr/>
        <p:nvPr/>
      </p:nvGrpSpPr>
      <p:grpSpPr>
        <a:xfrm>
          <a:off x="0" y="0"/>
          <a:ext cx="0" cy="0"/>
          <a:chOff x="0" y="0"/>
          <a:chExt cx="0" cy="0"/>
        </a:xfrm>
      </p:grpSpPr>
      <p:sp>
        <p:nvSpPr>
          <p:cNvPr id="14" name="Espace réservé pour une image  13"/>
          <p:cNvSpPr>
            <a:spLocks noGrp="1"/>
          </p:cNvSpPr>
          <p:nvPr>
            <p:ph type="pic" sz="quarter" idx="17"/>
          </p:nvPr>
        </p:nvSpPr>
        <p:spPr bwMode="gray">
          <a:xfrm>
            <a:off x="1912930" y="2034001"/>
            <a:ext cx="7236000" cy="1998000"/>
          </a:xfrm>
          <a:custGeom>
            <a:avLst/>
            <a:gdLst>
              <a:gd name="connsiteX0" fmla="*/ 630000 w 7231070"/>
              <a:gd name="connsiteY0" fmla="*/ 0 h 1998000"/>
              <a:gd name="connsiteX1" fmla="*/ 899593 w 7231070"/>
              <a:gd name="connsiteY1" fmla="*/ 0 h 1998000"/>
              <a:gd name="connsiteX2" fmla="*/ 1260000 w 7231070"/>
              <a:gd name="connsiteY2" fmla="*/ 0 h 1998000"/>
              <a:gd name="connsiteX3" fmla="*/ 7230692 w 7231070"/>
              <a:gd name="connsiteY3" fmla="*/ 0 h 1998000"/>
              <a:gd name="connsiteX4" fmla="*/ 7230692 w 7231070"/>
              <a:gd name="connsiteY4" fmla="*/ 917880 h 1998000"/>
              <a:gd name="connsiteX5" fmla="*/ 7231070 w 7231070"/>
              <a:gd name="connsiteY5" fmla="*/ 917880 h 1998000"/>
              <a:gd name="connsiteX6" fmla="*/ 7231070 w 7231070"/>
              <a:gd name="connsiteY6" fmla="*/ 1998000 h 1998000"/>
              <a:gd name="connsiteX7" fmla="*/ 7230692 w 7231070"/>
              <a:gd name="connsiteY7" fmla="*/ 1998000 h 1998000"/>
              <a:gd name="connsiteX8" fmla="*/ 899593 w 7231070"/>
              <a:gd name="connsiteY8" fmla="*/ 1998000 h 1998000"/>
              <a:gd name="connsiteX9" fmla="*/ 1 w 7231070"/>
              <a:gd name="connsiteY9" fmla="*/ 1998000 h 1998000"/>
              <a:gd name="connsiteX10" fmla="*/ 1 w 7231070"/>
              <a:gd name="connsiteY10" fmla="*/ 1260000 h 1998000"/>
              <a:gd name="connsiteX11" fmla="*/ 0 w 7231070"/>
              <a:gd name="connsiteY11" fmla="*/ 1260000 h 1998000"/>
              <a:gd name="connsiteX12" fmla="*/ 0 w 7231070"/>
              <a:gd name="connsiteY12" fmla="*/ 630000 h 1998000"/>
              <a:gd name="connsiteX13" fmla="*/ 630000 w 7231070"/>
              <a:gd name="connsiteY13" fmla="*/ 0 h 199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31070" h="1998000">
                <a:moveTo>
                  <a:pt x="630000" y="0"/>
                </a:moveTo>
                <a:lnTo>
                  <a:pt x="899593" y="0"/>
                </a:lnTo>
                <a:lnTo>
                  <a:pt x="1260000" y="0"/>
                </a:lnTo>
                <a:lnTo>
                  <a:pt x="7230692" y="0"/>
                </a:lnTo>
                <a:lnTo>
                  <a:pt x="7230692" y="917880"/>
                </a:lnTo>
                <a:lnTo>
                  <a:pt x="7231070" y="917880"/>
                </a:lnTo>
                <a:lnTo>
                  <a:pt x="7231070" y="1998000"/>
                </a:lnTo>
                <a:lnTo>
                  <a:pt x="7230692" y="1998000"/>
                </a:lnTo>
                <a:lnTo>
                  <a:pt x="899593" y="1998000"/>
                </a:lnTo>
                <a:lnTo>
                  <a:pt x="1" y="1998000"/>
                </a:lnTo>
                <a:lnTo>
                  <a:pt x="1" y="1260000"/>
                </a:lnTo>
                <a:lnTo>
                  <a:pt x="0" y="1260000"/>
                </a:lnTo>
                <a:lnTo>
                  <a:pt x="0" y="630000"/>
                </a:lnTo>
                <a:cubicBezTo>
                  <a:pt x="0" y="282061"/>
                  <a:pt x="282061" y="0"/>
                  <a:pt x="630000" y="0"/>
                </a:cubicBezTo>
                <a:close/>
              </a:path>
            </a:pathLst>
          </a:custGeom>
        </p:spPr>
        <p:txBody>
          <a:bodyPr wrap="square" tIns="1080000" anchor="ctr" anchorCtr="0">
            <a:noAutofit/>
          </a:bodyPr>
          <a:lstStyle>
            <a:lvl1pPr algn="ctr">
              <a:defRPr/>
            </a:lvl1pPr>
          </a:lstStyle>
          <a:p>
            <a:r>
              <a:rPr lang="fr-FR"/>
              <a:t>Cliquez sur l'icône pour ajouter une image</a:t>
            </a:r>
          </a:p>
        </p:txBody>
      </p:sp>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5"/>
                </a:solidFill>
                <a:latin typeface="+mn-lt"/>
              </a:defRPr>
            </a:lvl1pPr>
            <a:lvl2pPr>
              <a:lnSpc>
                <a:spcPct val="100000"/>
              </a:lnSpc>
              <a:spcBef>
                <a:spcPts val="0"/>
              </a:spcBef>
              <a:spcAft>
                <a:spcPts val="0"/>
              </a:spcAft>
              <a:defRPr sz="2100">
                <a:solidFill>
                  <a:schemeClr val="accent5"/>
                </a:solidFill>
              </a:defRPr>
            </a:lvl2pPr>
            <a:lvl3pPr marL="0">
              <a:lnSpc>
                <a:spcPct val="120000"/>
              </a:lnSpc>
              <a:spcBef>
                <a:spcPts val="0"/>
              </a:spcBef>
              <a:spcAft>
                <a:spcPts val="0"/>
              </a:spcAft>
              <a:defRPr sz="1200">
                <a:solidFill>
                  <a:schemeClr val="accent5"/>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944043D6-BFC6-4FC5-9503-AAFD5BEC6716}" type="datetime1">
              <a:rPr lang="fr-FR" smtClean="0">
                <a:solidFill>
                  <a:srgbClr val="FFFFFF">
                    <a:alpha val="0"/>
                  </a:srgbClr>
                </a:solidFill>
              </a:rPr>
              <a:t>24/05/2022</a:t>
            </a:fld>
            <a:endParaRPr lang="fr-FR" dirty="0">
              <a:solidFill>
                <a:srgbClr val="FFFFFF">
                  <a:alpha val="0"/>
                </a:srgbClr>
              </a:solidFill>
            </a:endParaRPr>
          </a:p>
        </p:txBody>
      </p:sp>
      <p:sp>
        <p:nvSpPr>
          <p:cNvPr id="12" name="Espace réservé du pied de page 2"/>
          <p:cNvSpPr>
            <a:spLocks noGrp="1"/>
          </p:cNvSpPr>
          <p:nvPr>
            <p:ph type="ftr" sz="quarter" idx="15"/>
          </p:nvPr>
        </p:nvSpPr>
        <p:spPr bwMode="gray">
          <a:xfrm>
            <a:off x="1763713" y="6156000"/>
            <a:ext cx="6624637" cy="232968"/>
          </a:xfrm>
        </p:spPr>
        <p:txBody>
          <a:bodyPr/>
          <a:lstStyle>
            <a:lvl1pPr>
              <a:defRPr>
                <a:solidFill>
                  <a:schemeClr val="accent6"/>
                </a:solidFill>
              </a:defRPr>
            </a:lvl1pPr>
          </a:lstStyle>
          <a:p>
            <a:endParaRPr lang="fr-FR" dirty="0">
              <a:solidFill>
                <a:srgbClr val="9796A3"/>
              </a:solidFill>
            </a:endParaRPr>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solidFill>
                  <a:srgbClr val="9796A3"/>
                </a:solidFill>
              </a:rPr>
              <a:pPr/>
              <a:t>‹N°›</a:t>
            </a:fld>
            <a:endParaRPr lang="fr-FR" dirty="0">
              <a:solidFill>
                <a:srgbClr val="9796A3"/>
              </a:solidFill>
            </a:endParaRPr>
          </a:p>
        </p:txBody>
      </p:sp>
      <p:pic>
        <p:nvPicPr>
          <p:cNvPr id="9" name="Imag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35239658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F7B34462-A54C-45DE-B837-6B7459BFDFA5}" type="datetime1">
              <a:rPr lang="fr-FR" smtClean="0">
                <a:solidFill>
                  <a:srgbClr val="FFFFFF">
                    <a:alpha val="0"/>
                  </a:srgbClr>
                </a:solidFill>
              </a:rPr>
              <a:t>24/05/2022</a:t>
            </a:fld>
            <a:endParaRPr lang="fr-FR">
              <a:solidFill>
                <a:srgbClr val="FFFFFF">
                  <a:alpha val="0"/>
                </a:srgbClr>
              </a:solidFill>
            </a:endParaRP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solidFill>
                  <a:srgbClr val="9796A3"/>
                </a:solidFill>
              </a:rPr>
              <a:pPr/>
              <a:t>‹N°›</a:t>
            </a:fld>
            <a:endParaRPr lang="fr-FR">
              <a:solidFill>
                <a:srgbClr val="9796A3"/>
              </a:solidFill>
            </a:endParaRPr>
          </a:p>
        </p:txBody>
      </p:sp>
      <p:sp>
        <p:nvSpPr>
          <p:cNvPr id="13" name="Espace réservé du pied de page 12"/>
          <p:cNvSpPr>
            <a:spLocks noGrp="1"/>
          </p:cNvSpPr>
          <p:nvPr>
            <p:ph type="ftr" sz="quarter" idx="12"/>
          </p:nvPr>
        </p:nvSpPr>
        <p:spPr bwMode="gray"/>
        <p:txBody>
          <a:bodyPr/>
          <a:lstStyle/>
          <a:p>
            <a:endParaRPr lang="fr-FR">
              <a:solidFill>
                <a:srgbClr val="9796A3"/>
              </a:solidFill>
            </a:endParaRP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7" name="Espace réservé du contenu 6"/>
          <p:cNvSpPr>
            <a:spLocks noGrp="1"/>
          </p:cNvSpPr>
          <p:nvPr>
            <p:ph sz="quarter" idx="14" hasCustomPrompt="1"/>
          </p:nvPr>
        </p:nvSpPr>
        <p:spPr bwMode="gray">
          <a:xfrm>
            <a:off x="1368425" y="1989138"/>
            <a:ext cx="7451725" cy="4103687"/>
          </a:xfrm>
        </p:spPr>
        <p:txBody>
          <a:bodyPr/>
          <a:lstStyle>
            <a:lvl5pPr>
              <a:defRPr/>
            </a:lvl5pPr>
            <a:lvl6pPr>
              <a:defRPr/>
            </a:lvl6pPr>
          </a:lstStyle>
          <a:p>
            <a:pPr lvl="0"/>
            <a:r>
              <a:rPr lang="fr-FR" noProof="0" dirty="0"/>
              <a:t>Texte de niveau 1</a:t>
            </a:r>
          </a:p>
          <a:p>
            <a:pPr lvl="1"/>
            <a:r>
              <a:rPr lang="fr-FR" noProof="0" dirty="0"/>
              <a:t>Texte de niveau 2</a:t>
            </a:r>
          </a:p>
          <a:p>
            <a:pPr lvl="2"/>
            <a:r>
              <a:rPr lang="fr-FR" noProof="0" dirty="0"/>
              <a:t>Texte de niveau 3</a:t>
            </a:r>
          </a:p>
          <a:p>
            <a:pPr lvl="3"/>
            <a:r>
              <a:rPr lang="fr-FR" noProof="0" dirty="0"/>
              <a:t>Texte de niveau 4</a:t>
            </a:r>
          </a:p>
          <a:p>
            <a:pPr lvl="4"/>
            <a:r>
              <a:rPr lang="fr-FR" noProof="0" dirty="0"/>
              <a:t>Texte de niveau 5</a:t>
            </a:r>
          </a:p>
          <a:p>
            <a:pPr lvl="5"/>
            <a:r>
              <a:rPr lang="fr-FR" noProof="0" dirty="0"/>
              <a:t>Texte de niveau 6</a:t>
            </a:r>
          </a:p>
        </p:txBody>
      </p:sp>
    </p:spTree>
    <p:extLst>
      <p:ext uri="{BB962C8B-B14F-4D97-AF65-F5344CB8AC3E}">
        <p14:creationId xmlns:p14="http://schemas.microsoft.com/office/powerpoint/2010/main" val="14503922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re, image et contenu">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F5BA1D98-3B81-4596-AE3F-215B40DB1D2C}" type="datetime1">
              <a:rPr lang="fr-FR" smtClean="0">
                <a:solidFill>
                  <a:srgbClr val="FFFFFF">
                    <a:alpha val="0"/>
                  </a:srgbClr>
                </a:solidFill>
              </a:rPr>
              <a:t>24/05/2022</a:t>
            </a:fld>
            <a:endParaRPr lang="fr-FR">
              <a:solidFill>
                <a:srgbClr val="FFFFFF">
                  <a:alpha val="0"/>
                </a:srgbClr>
              </a:solidFill>
            </a:endParaRP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solidFill>
                  <a:srgbClr val="9796A3"/>
                </a:solidFill>
              </a:rPr>
              <a:pPr/>
              <a:t>‹N°›</a:t>
            </a:fld>
            <a:endParaRPr lang="fr-FR">
              <a:solidFill>
                <a:srgbClr val="9796A3"/>
              </a:solidFill>
            </a:endParaRPr>
          </a:p>
        </p:txBody>
      </p:sp>
      <p:sp>
        <p:nvSpPr>
          <p:cNvPr id="13" name="Espace réservé du pied de page 12"/>
          <p:cNvSpPr>
            <a:spLocks noGrp="1"/>
          </p:cNvSpPr>
          <p:nvPr>
            <p:ph type="ftr" sz="quarter" idx="12"/>
          </p:nvPr>
        </p:nvSpPr>
        <p:spPr bwMode="gray"/>
        <p:txBody>
          <a:bodyPr/>
          <a:lstStyle/>
          <a:p>
            <a:endParaRPr lang="fr-FR">
              <a:solidFill>
                <a:srgbClr val="9796A3"/>
              </a:solidFill>
            </a:endParaRP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3" name="Espace réservé pour une image  2"/>
          <p:cNvSpPr>
            <a:spLocks noGrp="1"/>
          </p:cNvSpPr>
          <p:nvPr>
            <p:ph type="pic" sz="quarter" idx="14"/>
          </p:nvPr>
        </p:nvSpPr>
        <p:spPr bwMode="gray">
          <a:xfrm>
            <a:off x="1584325" y="1591200"/>
            <a:ext cx="2339975" cy="1871662"/>
          </a:xfrm>
        </p:spPr>
        <p:txBody>
          <a:bodyPr tIns="720000" anchor="ctr" anchorCtr="0"/>
          <a:lstStyle>
            <a:lvl1pPr algn="ctr">
              <a:defRPr/>
            </a:lvl1pPr>
          </a:lstStyle>
          <a:p>
            <a:r>
              <a:rPr lang="fr-FR"/>
              <a:t>Cliquez sur l'icône pour ajouter une image</a:t>
            </a:r>
          </a:p>
        </p:txBody>
      </p:sp>
      <p:sp>
        <p:nvSpPr>
          <p:cNvPr id="6" name="Espace réservé du texte 5"/>
          <p:cNvSpPr>
            <a:spLocks noGrp="1"/>
          </p:cNvSpPr>
          <p:nvPr>
            <p:ph type="body" sz="quarter" idx="15" hasCustomPrompt="1"/>
          </p:nvPr>
        </p:nvSpPr>
        <p:spPr bwMode="gray">
          <a:xfrm>
            <a:off x="3924300" y="1591200"/>
            <a:ext cx="3240088" cy="1872000"/>
          </a:xfrm>
          <a:solidFill>
            <a:schemeClr val="accent5"/>
          </a:solidFill>
        </p:spPr>
        <p:txBody>
          <a:bodyPr lIns="576000" tIns="36000" rIns="72000" bIns="36000" anchor="ctr" anchorCtr="0"/>
          <a:lstStyle>
            <a:lvl1pPr marL="0">
              <a:lnSpc>
                <a:spcPct val="100000"/>
              </a:lnSpc>
              <a:spcBef>
                <a:spcPts val="0"/>
              </a:spcBef>
              <a:spcAft>
                <a:spcPts val="0"/>
              </a:spcAft>
              <a:defRPr sz="1200">
                <a:solidFill>
                  <a:schemeClr val="bg1"/>
                </a:solidFill>
              </a:defRPr>
            </a:lvl1pPr>
            <a:lvl2pPr marL="0">
              <a:lnSpc>
                <a:spcPct val="90000"/>
              </a:lnSpc>
              <a:spcBef>
                <a:spcPts val="0"/>
              </a:spcBef>
              <a:spcAft>
                <a:spcPts val="0"/>
              </a:spcAft>
              <a:defRPr sz="5100">
                <a:solidFill>
                  <a:schemeClr val="bg1"/>
                </a:solidFill>
              </a:defRPr>
            </a:lvl2pPr>
            <a:lvl3pPr marL="0">
              <a:lnSpc>
                <a:spcPct val="100000"/>
              </a:lnSpc>
              <a:spcBef>
                <a:spcPts val="0"/>
              </a:spcBef>
              <a:spcAft>
                <a:spcPts val="0"/>
              </a:spcAft>
              <a:defRPr sz="950">
                <a:solidFill>
                  <a:schemeClr val="bg1"/>
                </a:solidFill>
                <a:latin typeface="+mn-lt"/>
              </a:defRPr>
            </a:lvl3pPr>
          </a:lstStyle>
          <a:p>
            <a:pPr lvl="0"/>
            <a:r>
              <a:rPr lang="fr-FR" noProof="0" dirty="0"/>
              <a:t>Texte de niveau 1</a:t>
            </a:r>
          </a:p>
          <a:p>
            <a:pPr lvl="1"/>
            <a:r>
              <a:rPr lang="fr-FR" noProof="0" dirty="0"/>
              <a:t>XX%</a:t>
            </a:r>
          </a:p>
          <a:p>
            <a:pPr lvl="2"/>
            <a:r>
              <a:rPr lang="fr-FR" noProof="0" dirty="0"/>
              <a:t>Texte de niveau 3</a:t>
            </a:r>
          </a:p>
        </p:txBody>
      </p:sp>
      <p:sp>
        <p:nvSpPr>
          <p:cNvPr id="10" name="Espace réservé du contenu 9"/>
          <p:cNvSpPr>
            <a:spLocks noGrp="1"/>
          </p:cNvSpPr>
          <p:nvPr>
            <p:ph sz="quarter" idx="16" hasCustomPrompt="1"/>
          </p:nvPr>
        </p:nvSpPr>
        <p:spPr bwMode="gray">
          <a:xfrm>
            <a:off x="1584325" y="3644900"/>
            <a:ext cx="7235825" cy="2447925"/>
          </a:xfrm>
        </p:spPr>
        <p:txBody>
          <a:bodyPr/>
          <a:lstStyle>
            <a:lvl1pPr>
              <a:spcBef>
                <a:spcPts val="1000"/>
              </a:spcBef>
              <a:spcAft>
                <a:spcPts val="0"/>
              </a:spcAft>
              <a:defRPr sz="1200">
                <a:solidFill>
                  <a:schemeClr val="accent6"/>
                </a:solidFill>
              </a:defRPr>
            </a:lvl1pPr>
            <a:lvl2pPr>
              <a:lnSpc>
                <a:spcPct val="100000"/>
              </a:lnSpc>
              <a:defRPr sz="1050"/>
            </a:lvl2pPr>
          </a:lstStyle>
          <a:p>
            <a:pPr lvl="0"/>
            <a:r>
              <a:rPr lang="fr-FR" noProof="0" dirty="0"/>
              <a:t>Texte de niveau 1</a:t>
            </a:r>
          </a:p>
          <a:p>
            <a:pPr lvl="1"/>
            <a:r>
              <a:rPr lang="fr-FR" noProof="0" dirty="0"/>
              <a:t>Texte de niveau 2</a:t>
            </a:r>
          </a:p>
        </p:txBody>
      </p:sp>
    </p:spTree>
    <p:extLst>
      <p:ext uri="{BB962C8B-B14F-4D97-AF65-F5344CB8AC3E}">
        <p14:creationId xmlns:p14="http://schemas.microsoft.com/office/powerpoint/2010/main" val="275244565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re, encart et contenu">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89F35FF7-9FCA-4D28-AD20-03F91B398C11}" type="datetime1">
              <a:rPr lang="fr-FR" smtClean="0">
                <a:solidFill>
                  <a:srgbClr val="FFFFFF">
                    <a:alpha val="0"/>
                  </a:srgbClr>
                </a:solidFill>
              </a:rPr>
              <a:t>24/05/2022</a:t>
            </a:fld>
            <a:endParaRPr lang="fr-FR">
              <a:solidFill>
                <a:srgbClr val="FFFFFF">
                  <a:alpha val="0"/>
                </a:srgbClr>
              </a:solidFill>
            </a:endParaRP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solidFill>
                  <a:srgbClr val="9796A3"/>
                </a:solidFill>
              </a:rPr>
              <a:pPr/>
              <a:t>‹N°›</a:t>
            </a:fld>
            <a:endParaRPr lang="fr-FR">
              <a:solidFill>
                <a:srgbClr val="9796A3"/>
              </a:solidFill>
            </a:endParaRPr>
          </a:p>
        </p:txBody>
      </p:sp>
      <p:sp>
        <p:nvSpPr>
          <p:cNvPr id="13" name="Espace réservé du pied de page 12"/>
          <p:cNvSpPr>
            <a:spLocks noGrp="1"/>
          </p:cNvSpPr>
          <p:nvPr>
            <p:ph type="ftr" sz="quarter" idx="12"/>
          </p:nvPr>
        </p:nvSpPr>
        <p:spPr bwMode="gray"/>
        <p:txBody>
          <a:bodyPr/>
          <a:lstStyle/>
          <a:p>
            <a:endParaRPr lang="fr-FR">
              <a:solidFill>
                <a:srgbClr val="9796A3"/>
              </a:solidFill>
            </a:endParaRP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6" name="Espace réservé du texte 5"/>
          <p:cNvSpPr>
            <a:spLocks noGrp="1"/>
          </p:cNvSpPr>
          <p:nvPr>
            <p:ph type="body" sz="quarter" idx="15" hasCustomPrompt="1"/>
          </p:nvPr>
        </p:nvSpPr>
        <p:spPr bwMode="gray">
          <a:xfrm>
            <a:off x="467544" y="1592262"/>
            <a:ext cx="2124236" cy="3996978"/>
          </a:xfrm>
          <a:solidFill>
            <a:schemeClr val="accent5"/>
          </a:solidFill>
        </p:spPr>
        <p:txBody>
          <a:bodyPr lIns="216000" tIns="144000" rIns="36000" bIns="36000" anchor="t" anchorCtr="0"/>
          <a:lstStyle>
            <a:lvl1pPr marL="0">
              <a:lnSpc>
                <a:spcPct val="100000"/>
              </a:lnSpc>
              <a:spcBef>
                <a:spcPts val="0"/>
              </a:spcBef>
              <a:spcAft>
                <a:spcPts val="0"/>
              </a:spcAft>
              <a:defRPr sz="1200">
                <a:solidFill>
                  <a:schemeClr val="bg1"/>
                </a:solidFill>
              </a:defRPr>
            </a:lvl1pPr>
            <a:lvl2pPr marL="0">
              <a:lnSpc>
                <a:spcPct val="90000"/>
              </a:lnSpc>
              <a:spcBef>
                <a:spcPts val="0"/>
              </a:spcBef>
              <a:spcAft>
                <a:spcPts val="0"/>
              </a:spcAft>
              <a:defRPr sz="5100">
                <a:solidFill>
                  <a:schemeClr val="bg1"/>
                </a:solidFill>
              </a:defRPr>
            </a:lvl2pPr>
            <a:lvl3pPr marL="0">
              <a:lnSpc>
                <a:spcPct val="100000"/>
              </a:lnSpc>
              <a:spcBef>
                <a:spcPts val="0"/>
              </a:spcBef>
              <a:spcAft>
                <a:spcPts val="0"/>
              </a:spcAft>
              <a:defRPr sz="950">
                <a:solidFill>
                  <a:schemeClr val="bg1"/>
                </a:solidFill>
                <a:latin typeface="+mn-lt"/>
              </a:defRPr>
            </a:lvl3pPr>
          </a:lstStyle>
          <a:p>
            <a:pPr lvl="0"/>
            <a:r>
              <a:rPr lang="fr-FR" noProof="0" dirty="0"/>
              <a:t>Texte de niveau 1</a:t>
            </a:r>
          </a:p>
          <a:p>
            <a:pPr lvl="1"/>
            <a:r>
              <a:rPr lang="fr-FR" noProof="0" dirty="0"/>
              <a:t>XX%</a:t>
            </a:r>
          </a:p>
          <a:p>
            <a:pPr lvl="2"/>
            <a:r>
              <a:rPr lang="fr-FR" noProof="0" dirty="0"/>
              <a:t>Texte de niveau 3</a:t>
            </a:r>
          </a:p>
        </p:txBody>
      </p:sp>
      <p:sp>
        <p:nvSpPr>
          <p:cNvPr id="15" name="Espace réservé du contenu 6"/>
          <p:cNvSpPr>
            <a:spLocks noGrp="1"/>
          </p:cNvSpPr>
          <p:nvPr>
            <p:ph sz="quarter" idx="14" hasCustomPrompt="1"/>
          </p:nvPr>
        </p:nvSpPr>
        <p:spPr bwMode="gray">
          <a:xfrm>
            <a:off x="2843808" y="1557338"/>
            <a:ext cx="5976342" cy="4535487"/>
          </a:xfrm>
        </p:spPr>
        <p:txBody>
          <a:bodyPr/>
          <a:lstStyle>
            <a:lvl1pPr>
              <a:spcBef>
                <a:spcPts val="1000"/>
              </a:spcBef>
              <a:spcAft>
                <a:spcPts val="300"/>
              </a:spcAft>
              <a:defRPr/>
            </a:lvl1pPr>
            <a:lvl2pPr marL="576000" indent="-108000">
              <a:spcBef>
                <a:spcPts val="600"/>
              </a:spcBef>
              <a:buClr>
                <a:schemeClr val="accent1"/>
              </a:buClr>
              <a:buSzPct val="110000"/>
              <a:buFont typeface="Arial" panose="020B0604020202020204" pitchFamily="34" charset="0"/>
              <a:buChar char="•"/>
              <a:defRPr>
                <a:latin typeface="+mj-lt"/>
              </a:defRPr>
            </a:lvl2pPr>
            <a:lvl3pPr marL="576000">
              <a:spcBef>
                <a:spcPts val="0"/>
              </a:spcBef>
              <a:spcAft>
                <a:spcPts val="0"/>
              </a:spcAft>
              <a:defRPr sz="1050">
                <a:solidFill>
                  <a:schemeClr val="accent6"/>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Tree>
    <p:extLst>
      <p:ext uri="{BB962C8B-B14F-4D97-AF65-F5344CB8AC3E}">
        <p14:creationId xmlns:p14="http://schemas.microsoft.com/office/powerpoint/2010/main" val="375574193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re et graphique">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3AB490A3-3B2D-4862-8050-93190D935E3D}" type="datetime1">
              <a:rPr lang="fr-FR" smtClean="0">
                <a:solidFill>
                  <a:srgbClr val="FFFFFF">
                    <a:alpha val="0"/>
                  </a:srgbClr>
                </a:solidFill>
              </a:rPr>
              <a:t>24/05/2022</a:t>
            </a:fld>
            <a:endParaRPr lang="fr-FR">
              <a:solidFill>
                <a:srgbClr val="FFFFFF">
                  <a:alpha val="0"/>
                </a:srgbClr>
              </a:solidFill>
            </a:endParaRP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solidFill>
                  <a:srgbClr val="9796A3"/>
                </a:solidFill>
              </a:rPr>
              <a:pPr/>
              <a:t>‹N°›</a:t>
            </a:fld>
            <a:endParaRPr lang="fr-FR">
              <a:solidFill>
                <a:srgbClr val="9796A3"/>
              </a:solidFill>
            </a:endParaRPr>
          </a:p>
        </p:txBody>
      </p:sp>
      <p:sp>
        <p:nvSpPr>
          <p:cNvPr id="13" name="Espace réservé du pied de page 12"/>
          <p:cNvSpPr>
            <a:spLocks noGrp="1"/>
          </p:cNvSpPr>
          <p:nvPr>
            <p:ph type="ftr" sz="quarter" idx="12"/>
          </p:nvPr>
        </p:nvSpPr>
        <p:spPr bwMode="gray"/>
        <p:txBody>
          <a:bodyPr/>
          <a:lstStyle/>
          <a:p>
            <a:endParaRPr lang="fr-FR">
              <a:solidFill>
                <a:srgbClr val="9796A3"/>
              </a:solidFill>
            </a:endParaRP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3" name="Espace réservé du graphique 2"/>
          <p:cNvSpPr>
            <a:spLocks noGrp="1"/>
          </p:cNvSpPr>
          <p:nvPr>
            <p:ph type="chart" sz="quarter" idx="14"/>
          </p:nvPr>
        </p:nvSpPr>
        <p:spPr bwMode="gray">
          <a:xfrm>
            <a:off x="1150939" y="2024063"/>
            <a:ext cx="7669212" cy="4068762"/>
          </a:xfrm>
        </p:spPr>
        <p:txBody>
          <a:bodyPr tIns="720000" bIns="0" anchor="ctr" anchorCtr="0"/>
          <a:lstStyle>
            <a:lvl1pPr algn="ctr">
              <a:defRPr/>
            </a:lvl1pPr>
          </a:lstStyle>
          <a:p>
            <a:r>
              <a:rPr lang="fr-FR"/>
              <a:t>Cliquez sur l'icône pour ajouter un graphique</a:t>
            </a:r>
            <a:endParaRPr lang="fr-FR" dirty="0"/>
          </a:p>
        </p:txBody>
      </p:sp>
    </p:spTree>
    <p:extLst>
      <p:ext uri="{BB962C8B-B14F-4D97-AF65-F5344CB8AC3E}">
        <p14:creationId xmlns:p14="http://schemas.microsoft.com/office/powerpoint/2010/main" val="180888413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re et tableau">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152E9077-9F41-4066-A1A4-8B34D7C31D33}" type="datetime1">
              <a:rPr lang="fr-FR" smtClean="0">
                <a:solidFill>
                  <a:srgbClr val="FFFFFF">
                    <a:alpha val="0"/>
                  </a:srgbClr>
                </a:solidFill>
              </a:rPr>
              <a:t>24/05/2022</a:t>
            </a:fld>
            <a:endParaRPr lang="fr-FR">
              <a:solidFill>
                <a:srgbClr val="FFFFFF">
                  <a:alpha val="0"/>
                </a:srgbClr>
              </a:solidFill>
            </a:endParaRP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solidFill>
                  <a:srgbClr val="9796A3"/>
                </a:solidFill>
              </a:rPr>
              <a:pPr/>
              <a:t>‹N°›</a:t>
            </a:fld>
            <a:endParaRPr lang="fr-FR">
              <a:solidFill>
                <a:srgbClr val="9796A3"/>
              </a:solidFill>
            </a:endParaRPr>
          </a:p>
        </p:txBody>
      </p:sp>
      <p:sp>
        <p:nvSpPr>
          <p:cNvPr id="13" name="Espace réservé du pied de page 12"/>
          <p:cNvSpPr>
            <a:spLocks noGrp="1"/>
          </p:cNvSpPr>
          <p:nvPr>
            <p:ph type="ftr" sz="quarter" idx="12"/>
          </p:nvPr>
        </p:nvSpPr>
        <p:spPr bwMode="gray"/>
        <p:txBody>
          <a:bodyPr/>
          <a:lstStyle/>
          <a:p>
            <a:endParaRPr lang="fr-FR">
              <a:solidFill>
                <a:srgbClr val="9796A3"/>
              </a:solidFill>
            </a:endParaRP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3" name="Espace réservé du tableau 2"/>
          <p:cNvSpPr>
            <a:spLocks noGrp="1"/>
          </p:cNvSpPr>
          <p:nvPr>
            <p:ph type="tbl" sz="quarter" idx="14"/>
          </p:nvPr>
        </p:nvSpPr>
        <p:spPr bwMode="gray">
          <a:xfrm>
            <a:off x="1763713" y="1989138"/>
            <a:ext cx="5437187" cy="3240087"/>
          </a:xfrm>
        </p:spPr>
        <p:txBody>
          <a:bodyPr tIns="720000" anchor="ctr" anchorCtr="0"/>
          <a:lstStyle>
            <a:lvl1pPr algn="ctr">
              <a:defRPr/>
            </a:lvl1pPr>
          </a:lstStyle>
          <a:p>
            <a:r>
              <a:rPr lang="fr-FR"/>
              <a:t>Cliquez sur l'icône pour ajouter un tableau</a:t>
            </a:r>
          </a:p>
        </p:txBody>
      </p:sp>
      <p:sp>
        <p:nvSpPr>
          <p:cNvPr id="6" name="Espace réservé du texte 5"/>
          <p:cNvSpPr>
            <a:spLocks noGrp="1"/>
          </p:cNvSpPr>
          <p:nvPr>
            <p:ph type="body" sz="quarter" idx="15" hasCustomPrompt="1"/>
          </p:nvPr>
        </p:nvSpPr>
        <p:spPr bwMode="gray">
          <a:xfrm>
            <a:off x="1763713" y="5356260"/>
            <a:ext cx="252412" cy="73025"/>
          </a:xfrm>
          <a:solidFill>
            <a:schemeClr val="accent1"/>
          </a:solidFill>
        </p:spPr>
        <p:txBody>
          <a:bodyPr/>
          <a:lstStyle>
            <a:lvl1pPr>
              <a:defRPr sz="100">
                <a:solidFill>
                  <a:schemeClr val="bg1">
                    <a:alpha val="0"/>
                  </a:schemeClr>
                </a:solidFill>
              </a:defRPr>
            </a:lvl1pPr>
          </a:lstStyle>
          <a:p>
            <a:pPr lvl="0"/>
            <a:r>
              <a:rPr lang="fr-FR" dirty="0"/>
              <a:t> </a:t>
            </a:r>
          </a:p>
        </p:txBody>
      </p:sp>
      <p:sp>
        <p:nvSpPr>
          <p:cNvPr id="10" name="Espace réservé du texte 9"/>
          <p:cNvSpPr>
            <a:spLocks noGrp="1"/>
          </p:cNvSpPr>
          <p:nvPr>
            <p:ph type="body" sz="quarter" idx="16" hasCustomPrompt="1"/>
          </p:nvPr>
        </p:nvSpPr>
        <p:spPr bwMode="gray">
          <a:xfrm>
            <a:off x="2042755" y="5337212"/>
            <a:ext cx="720000" cy="360000"/>
          </a:xfrm>
        </p:spPr>
        <p:txBody>
          <a:bodyPr/>
          <a:lstStyle>
            <a:lvl1pPr>
              <a:defRPr sz="700">
                <a:solidFill>
                  <a:schemeClr val="tx1"/>
                </a:solidFill>
                <a:latin typeface="+mn-lt"/>
              </a:defRPr>
            </a:lvl1pPr>
          </a:lstStyle>
          <a:p>
            <a:pPr lvl="0"/>
            <a:r>
              <a:rPr lang="fr-FR" dirty="0"/>
              <a:t>TITRE légende 1</a:t>
            </a:r>
          </a:p>
        </p:txBody>
      </p:sp>
      <p:sp>
        <p:nvSpPr>
          <p:cNvPr id="14" name="Espace réservé du texte 5"/>
          <p:cNvSpPr>
            <a:spLocks noGrp="1"/>
          </p:cNvSpPr>
          <p:nvPr>
            <p:ph type="body" sz="quarter" idx="17" hasCustomPrompt="1"/>
          </p:nvPr>
        </p:nvSpPr>
        <p:spPr bwMode="gray">
          <a:xfrm>
            <a:off x="2879829" y="5356260"/>
            <a:ext cx="252412" cy="73025"/>
          </a:xfrm>
          <a:solidFill>
            <a:schemeClr val="accent2"/>
          </a:solidFill>
        </p:spPr>
        <p:txBody>
          <a:bodyPr/>
          <a:lstStyle>
            <a:lvl1pPr>
              <a:defRPr sz="100">
                <a:solidFill>
                  <a:schemeClr val="bg1">
                    <a:alpha val="0"/>
                  </a:schemeClr>
                </a:solidFill>
              </a:defRPr>
            </a:lvl1pPr>
          </a:lstStyle>
          <a:p>
            <a:pPr lvl="0"/>
            <a:r>
              <a:rPr lang="fr-FR" dirty="0"/>
              <a:t> </a:t>
            </a:r>
          </a:p>
        </p:txBody>
      </p:sp>
      <p:sp>
        <p:nvSpPr>
          <p:cNvPr id="15" name="Espace réservé du texte 9"/>
          <p:cNvSpPr>
            <a:spLocks noGrp="1"/>
          </p:cNvSpPr>
          <p:nvPr>
            <p:ph type="body" sz="quarter" idx="18" hasCustomPrompt="1"/>
          </p:nvPr>
        </p:nvSpPr>
        <p:spPr bwMode="gray">
          <a:xfrm>
            <a:off x="3158871" y="5337212"/>
            <a:ext cx="720000" cy="360000"/>
          </a:xfrm>
        </p:spPr>
        <p:txBody>
          <a:bodyPr/>
          <a:lstStyle>
            <a:lvl1pPr>
              <a:defRPr sz="700">
                <a:solidFill>
                  <a:schemeClr val="tx1"/>
                </a:solidFill>
                <a:latin typeface="+mn-lt"/>
              </a:defRPr>
            </a:lvl1pPr>
          </a:lstStyle>
          <a:p>
            <a:pPr lvl="0"/>
            <a:r>
              <a:rPr lang="fr-FR" dirty="0"/>
              <a:t>TITRE légende 2</a:t>
            </a:r>
          </a:p>
        </p:txBody>
      </p:sp>
      <p:sp>
        <p:nvSpPr>
          <p:cNvPr id="16" name="Espace réservé du texte 5"/>
          <p:cNvSpPr>
            <a:spLocks noGrp="1"/>
          </p:cNvSpPr>
          <p:nvPr>
            <p:ph type="body" sz="quarter" idx="19" hasCustomPrompt="1"/>
          </p:nvPr>
        </p:nvSpPr>
        <p:spPr bwMode="gray">
          <a:xfrm>
            <a:off x="3995945" y="5356260"/>
            <a:ext cx="252412" cy="73025"/>
          </a:xfrm>
          <a:solidFill>
            <a:schemeClr val="accent3"/>
          </a:solidFill>
        </p:spPr>
        <p:txBody>
          <a:bodyPr/>
          <a:lstStyle>
            <a:lvl1pPr>
              <a:defRPr sz="100">
                <a:solidFill>
                  <a:schemeClr val="bg1">
                    <a:alpha val="0"/>
                  </a:schemeClr>
                </a:solidFill>
              </a:defRPr>
            </a:lvl1pPr>
          </a:lstStyle>
          <a:p>
            <a:pPr lvl="0"/>
            <a:r>
              <a:rPr lang="fr-FR" dirty="0"/>
              <a:t> </a:t>
            </a:r>
          </a:p>
        </p:txBody>
      </p:sp>
      <p:sp>
        <p:nvSpPr>
          <p:cNvPr id="17" name="Espace réservé du texte 9"/>
          <p:cNvSpPr>
            <a:spLocks noGrp="1"/>
          </p:cNvSpPr>
          <p:nvPr>
            <p:ph type="body" sz="quarter" idx="20" hasCustomPrompt="1"/>
          </p:nvPr>
        </p:nvSpPr>
        <p:spPr bwMode="gray">
          <a:xfrm>
            <a:off x="4274987" y="5337212"/>
            <a:ext cx="720000" cy="360000"/>
          </a:xfrm>
        </p:spPr>
        <p:txBody>
          <a:bodyPr/>
          <a:lstStyle>
            <a:lvl1pPr>
              <a:defRPr sz="700">
                <a:solidFill>
                  <a:schemeClr val="tx1"/>
                </a:solidFill>
                <a:latin typeface="+mn-lt"/>
              </a:defRPr>
            </a:lvl1pPr>
          </a:lstStyle>
          <a:p>
            <a:pPr lvl="0"/>
            <a:r>
              <a:rPr lang="fr-FR" dirty="0"/>
              <a:t>TITRE légende 3</a:t>
            </a:r>
          </a:p>
        </p:txBody>
      </p:sp>
      <p:sp>
        <p:nvSpPr>
          <p:cNvPr id="18" name="Espace réservé du texte 5"/>
          <p:cNvSpPr>
            <a:spLocks noGrp="1"/>
          </p:cNvSpPr>
          <p:nvPr>
            <p:ph type="body" sz="quarter" idx="21" hasCustomPrompt="1"/>
          </p:nvPr>
        </p:nvSpPr>
        <p:spPr bwMode="gray">
          <a:xfrm>
            <a:off x="5112060" y="5356260"/>
            <a:ext cx="252412" cy="73025"/>
          </a:xfrm>
          <a:solidFill>
            <a:schemeClr val="accent4"/>
          </a:solidFill>
        </p:spPr>
        <p:txBody>
          <a:bodyPr/>
          <a:lstStyle>
            <a:lvl1pPr>
              <a:defRPr sz="100">
                <a:solidFill>
                  <a:schemeClr val="bg1">
                    <a:alpha val="0"/>
                  </a:schemeClr>
                </a:solidFill>
              </a:defRPr>
            </a:lvl1pPr>
          </a:lstStyle>
          <a:p>
            <a:pPr lvl="0"/>
            <a:r>
              <a:rPr lang="fr-FR" dirty="0"/>
              <a:t> </a:t>
            </a:r>
          </a:p>
        </p:txBody>
      </p:sp>
      <p:sp>
        <p:nvSpPr>
          <p:cNvPr id="19" name="Espace réservé du texte 9"/>
          <p:cNvSpPr>
            <a:spLocks noGrp="1"/>
          </p:cNvSpPr>
          <p:nvPr>
            <p:ph type="body" sz="quarter" idx="22" hasCustomPrompt="1"/>
          </p:nvPr>
        </p:nvSpPr>
        <p:spPr bwMode="gray">
          <a:xfrm>
            <a:off x="5391102" y="5337212"/>
            <a:ext cx="720000" cy="360000"/>
          </a:xfrm>
        </p:spPr>
        <p:txBody>
          <a:bodyPr/>
          <a:lstStyle>
            <a:lvl1pPr>
              <a:defRPr sz="700">
                <a:solidFill>
                  <a:schemeClr val="tx1"/>
                </a:solidFill>
                <a:latin typeface="+mn-lt"/>
              </a:defRPr>
            </a:lvl1pPr>
          </a:lstStyle>
          <a:p>
            <a:pPr lvl="0"/>
            <a:r>
              <a:rPr lang="fr-FR" dirty="0"/>
              <a:t>TITRE légende 4</a:t>
            </a:r>
          </a:p>
        </p:txBody>
      </p:sp>
    </p:spTree>
    <p:extLst>
      <p:ext uri="{BB962C8B-B14F-4D97-AF65-F5344CB8AC3E}">
        <p14:creationId xmlns:p14="http://schemas.microsoft.com/office/powerpoint/2010/main" val="180888413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FORMAT PROPRE">
    <p:spTree>
      <p:nvGrpSpPr>
        <p:cNvPr id="1" name=""/>
        <p:cNvGrpSpPr/>
        <p:nvPr/>
      </p:nvGrpSpPr>
      <p:grpSpPr>
        <a:xfrm>
          <a:off x="0" y="0"/>
          <a:ext cx="0" cy="0"/>
          <a:chOff x="0" y="0"/>
          <a:chExt cx="0" cy="0"/>
        </a:xfrm>
      </p:grpSpPr>
      <p:sp>
        <p:nvSpPr>
          <p:cNvPr id="2" name="Titre 1"/>
          <p:cNvSpPr>
            <a:spLocks noGrp="1"/>
          </p:cNvSpPr>
          <p:nvPr>
            <p:ph type="title"/>
          </p:nvPr>
        </p:nvSpPr>
        <p:spPr>
          <a:xfrm>
            <a:off x="1619672" y="260648"/>
            <a:ext cx="7200800" cy="503907"/>
          </a:xfrm>
        </p:spPr>
        <p:txBody>
          <a:bodyPr anchor="ctr" anchorCtr="0"/>
          <a:lstStyle>
            <a:lvl1pPr>
              <a:defRPr sz="2400" b="1">
                <a:solidFill>
                  <a:schemeClr val="accent1"/>
                </a:solidFill>
              </a:defRPr>
            </a:lvl1pPr>
          </a:lstStyle>
          <a:p>
            <a:r>
              <a:rPr lang="fr-FR" dirty="0"/>
              <a:t>Cliquez pour modifier le style du titre</a:t>
            </a:r>
          </a:p>
        </p:txBody>
      </p:sp>
      <p:sp>
        <p:nvSpPr>
          <p:cNvPr id="3" name="Espace réservé de la date 2"/>
          <p:cNvSpPr>
            <a:spLocks noGrp="1"/>
          </p:cNvSpPr>
          <p:nvPr>
            <p:ph type="dt" sz="half" idx="10"/>
          </p:nvPr>
        </p:nvSpPr>
        <p:spPr/>
        <p:txBody>
          <a:bodyPr/>
          <a:lstStyle/>
          <a:p>
            <a:fld id="{4D80821F-7995-4CC6-A6C0-B36AAA8B1E2B}" type="datetime1">
              <a:rPr lang="fr-FR" smtClean="0">
                <a:solidFill>
                  <a:srgbClr val="FFFFFF">
                    <a:alpha val="0"/>
                  </a:srgbClr>
                </a:solidFill>
              </a:rPr>
              <a:t>24/05/2022</a:t>
            </a:fld>
            <a:endParaRPr lang="fr-FR" dirty="0">
              <a:solidFill>
                <a:srgbClr val="FFFFFF">
                  <a:alpha val="0"/>
                </a:srgbClr>
              </a:solidFill>
            </a:endParaRPr>
          </a:p>
        </p:txBody>
      </p:sp>
      <p:sp>
        <p:nvSpPr>
          <p:cNvPr id="5" name="Espace réservé du numéro de diapositive 4"/>
          <p:cNvSpPr>
            <a:spLocks noGrp="1"/>
          </p:cNvSpPr>
          <p:nvPr>
            <p:ph type="sldNum" sz="quarter" idx="12"/>
          </p:nvPr>
        </p:nvSpPr>
        <p:spPr/>
        <p:txBody>
          <a:bodyPr/>
          <a:lstStyle/>
          <a:p>
            <a:fld id="{10C140CD-8AED-46FF-A9A2-77308F3F39AE}" type="slidenum">
              <a:rPr lang="fr-FR" smtClean="0">
                <a:solidFill>
                  <a:srgbClr val="9796A3"/>
                </a:solidFill>
              </a:rPr>
              <a:pPr/>
              <a:t>‹N°›</a:t>
            </a:fld>
            <a:endParaRPr lang="fr-FR" dirty="0">
              <a:solidFill>
                <a:srgbClr val="9796A3"/>
              </a:solidFill>
            </a:endParaRPr>
          </a:p>
        </p:txBody>
      </p:sp>
      <p:sp>
        <p:nvSpPr>
          <p:cNvPr id="8" name="Espace réservé du texte 7"/>
          <p:cNvSpPr>
            <a:spLocks noGrp="1"/>
          </p:cNvSpPr>
          <p:nvPr>
            <p:ph type="body" sz="quarter" idx="13"/>
          </p:nvPr>
        </p:nvSpPr>
        <p:spPr>
          <a:xfrm>
            <a:off x="323528" y="1160748"/>
            <a:ext cx="8496944" cy="5148572"/>
          </a:xfrm>
        </p:spPr>
        <p:txBody>
          <a:bodyPr/>
          <a:lstStyle>
            <a:lvl1pPr algn="just">
              <a:lnSpc>
                <a:spcPct val="100000"/>
              </a:lnSpc>
              <a:spcBef>
                <a:spcPts val="1200"/>
              </a:spcBef>
              <a:spcAft>
                <a:spcPts val="600"/>
              </a:spcAft>
              <a:defRPr sz="1400" b="0">
                <a:solidFill>
                  <a:schemeClr val="accent1"/>
                </a:solidFill>
                <a:latin typeface="+mn-lt"/>
              </a:defRPr>
            </a:lvl1pPr>
            <a:lvl2pPr marL="361950" indent="-361950" algn="just">
              <a:lnSpc>
                <a:spcPct val="100000"/>
              </a:lnSpc>
              <a:spcBef>
                <a:spcPts val="600"/>
              </a:spcBef>
              <a:spcAft>
                <a:spcPts val="600"/>
              </a:spcAft>
              <a:buClr>
                <a:schemeClr val="accent2"/>
              </a:buClr>
              <a:buFont typeface="Wingdings 3" pitchFamily="18" charset="2"/>
              <a:buChar char="u"/>
              <a:defRPr sz="1400">
                <a:solidFill>
                  <a:schemeClr val="tx1">
                    <a:lumMod val="65000"/>
                    <a:lumOff val="35000"/>
                  </a:schemeClr>
                </a:solidFill>
              </a:defRPr>
            </a:lvl2pPr>
            <a:lvl3pPr marL="542925" indent="-180975" algn="just">
              <a:lnSpc>
                <a:spcPct val="100000"/>
              </a:lnSpc>
              <a:spcBef>
                <a:spcPts val="0"/>
              </a:spcBef>
              <a:spcAft>
                <a:spcPts val="0"/>
              </a:spcAft>
              <a:buClr>
                <a:schemeClr val="accent2"/>
              </a:buClr>
              <a:buFont typeface="Arial" pitchFamily="34" charset="0"/>
              <a:buChar char="•"/>
              <a:defRPr sz="1200">
                <a:solidFill>
                  <a:schemeClr val="tx1">
                    <a:lumMod val="65000"/>
                    <a:lumOff val="35000"/>
                  </a:schemeClr>
                </a:solidFill>
                <a:latin typeface="+mn-lt"/>
              </a:defRPr>
            </a:lvl3pPr>
            <a:lvl4pPr>
              <a:lnSpc>
                <a:spcPct val="100000"/>
              </a:lnSpc>
              <a:defRPr/>
            </a:lvl4pPr>
            <a:lvl5pPr>
              <a:lnSpc>
                <a:spcPct val="100000"/>
              </a:lnSpc>
              <a:defRPr/>
            </a:lvl5pPr>
          </a:lstStyle>
          <a:p>
            <a:pPr lvl="0"/>
            <a:r>
              <a:rPr lang="fr-FR" dirty="0"/>
              <a:t>Cliquez pour modifier les styles du texte du masque</a:t>
            </a:r>
          </a:p>
          <a:p>
            <a:pPr lvl="1"/>
            <a:r>
              <a:rPr lang="fr-FR" dirty="0"/>
              <a:t>Deuxième niveau</a:t>
            </a:r>
          </a:p>
          <a:p>
            <a:pPr lvl="2"/>
            <a:r>
              <a:rPr lang="fr-FR" dirty="0"/>
              <a:t>Troisième niveau</a:t>
            </a: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uverture_A">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bwMode="gray"/>
        <p:txBody>
          <a:bodyPr/>
          <a:lstStyle>
            <a:lvl1pPr>
              <a:defRPr sz="100">
                <a:solidFill>
                  <a:schemeClr val="bg1">
                    <a:alpha val="0"/>
                  </a:schemeClr>
                </a:solidFill>
              </a:defRPr>
            </a:lvl1pPr>
          </a:lstStyle>
          <a:p>
            <a:fld id="{24B3DCEE-2FA6-49E5-B010-56F9FA2133EB}" type="datetime1">
              <a:rPr lang="fr-FR" smtClean="0">
                <a:solidFill>
                  <a:srgbClr val="FFFFFF">
                    <a:alpha val="0"/>
                  </a:srgbClr>
                </a:solidFill>
              </a:rPr>
              <a:t>24/05/2022</a:t>
            </a:fld>
            <a:endParaRPr lang="fr-FR">
              <a:solidFill>
                <a:srgbClr val="FFFFFF">
                  <a:alpha val="0"/>
                </a:srgbClr>
              </a:solidFill>
            </a:endParaRPr>
          </a:p>
        </p:txBody>
      </p:sp>
      <p:sp>
        <p:nvSpPr>
          <p:cNvPr id="5" name="Espace réservé du pied de page 4"/>
          <p:cNvSpPr>
            <a:spLocks noGrp="1"/>
          </p:cNvSpPr>
          <p:nvPr>
            <p:ph type="ftr" sz="quarter" idx="11"/>
          </p:nvPr>
        </p:nvSpPr>
        <p:spPr bwMode="gray">
          <a:xfrm>
            <a:off x="8820150" y="6705600"/>
            <a:ext cx="323472" cy="152116"/>
          </a:xfrm>
        </p:spPr>
        <p:txBody>
          <a:bodyPr/>
          <a:lstStyle>
            <a:lvl1pPr>
              <a:defRPr sz="100">
                <a:solidFill>
                  <a:schemeClr val="bg1">
                    <a:alpha val="0"/>
                  </a:schemeClr>
                </a:solidFill>
              </a:defRPr>
            </a:lvl1pPr>
          </a:lstStyle>
          <a:p>
            <a:endParaRPr lang="fr-FR" dirty="0">
              <a:solidFill>
                <a:srgbClr val="FFFFFF">
                  <a:alpha val="0"/>
                </a:srgbClr>
              </a:solidFill>
            </a:endParaRPr>
          </a:p>
        </p:txBody>
      </p:sp>
      <p:sp>
        <p:nvSpPr>
          <p:cNvPr id="6" name="Espace réservé du numéro de diapositive 5"/>
          <p:cNvSpPr>
            <a:spLocks noGrp="1"/>
          </p:cNvSpPr>
          <p:nvPr>
            <p:ph type="sldNum" sz="quarter" idx="12"/>
          </p:nvPr>
        </p:nvSpPr>
        <p:spPr bwMode="gray">
          <a:xfrm>
            <a:off x="8820150" y="6705600"/>
            <a:ext cx="323472" cy="152117"/>
          </a:xfrm>
        </p:spPr>
        <p:txBody>
          <a:bodyPr/>
          <a:lstStyle>
            <a:lvl1pPr>
              <a:defRPr sz="100">
                <a:solidFill>
                  <a:schemeClr val="bg1">
                    <a:alpha val="0"/>
                  </a:schemeClr>
                </a:solidFill>
              </a:defRPr>
            </a:lvl1pPr>
          </a:lstStyle>
          <a:p>
            <a:fld id="{10C140CD-8AED-46FF-A9A2-77308F3F39AE}" type="slidenum">
              <a:rPr lang="fr-FR" smtClean="0">
                <a:solidFill>
                  <a:srgbClr val="FFFFFF">
                    <a:alpha val="0"/>
                  </a:srgbClr>
                </a:solidFill>
              </a:rPr>
              <a:pPr/>
              <a:t>‹N°›</a:t>
            </a:fld>
            <a:endParaRPr lang="fr-FR" dirty="0">
              <a:solidFill>
                <a:srgbClr val="FFFFFF">
                  <a:alpha val="0"/>
                </a:srgbClr>
              </a:solidFill>
            </a:endParaRPr>
          </a:p>
        </p:txBody>
      </p:sp>
      <p:sp>
        <p:nvSpPr>
          <p:cNvPr id="8" name="Espace réservé du texte 7"/>
          <p:cNvSpPr>
            <a:spLocks noGrp="1"/>
          </p:cNvSpPr>
          <p:nvPr>
            <p:ph type="body" sz="quarter" idx="13" hasCustomPrompt="1"/>
          </p:nvPr>
        </p:nvSpPr>
        <p:spPr bwMode="gray">
          <a:xfrm>
            <a:off x="2987824" y="639295"/>
            <a:ext cx="5832326" cy="1349843"/>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vl3pPr marL="0">
              <a:lnSpc>
                <a:spcPct val="100000"/>
              </a:lnSpc>
              <a:spcBef>
                <a:spcPts val="600"/>
              </a:spcBef>
              <a:spcAft>
                <a:spcPts val="0"/>
              </a:spcAft>
              <a:defRPr sz="1600">
                <a:solidFill>
                  <a:schemeClr val="accent6"/>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pic>
        <p:nvPicPr>
          <p:cNvPr id="10" name="Image 9"/>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pic>
        <p:nvPicPr>
          <p:cNvPr id="9" name="Image 8"/>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gray">
          <a:xfrm>
            <a:off x="0" y="2034000"/>
            <a:ext cx="9144000" cy="4823460"/>
          </a:xfrm>
          <a:custGeom>
            <a:avLst/>
            <a:gdLst>
              <a:gd name="connsiteX0" fmla="*/ 630000 w 9144000"/>
              <a:gd name="connsiteY0" fmla="*/ 0 h 4823460"/>
              <a:gd name="connsiteX1" fmla="*/ 899592 w 9144000"/>
              <a:gd name="connsiteY1" fmla="*/ 0 h 4823460"/>
              <a:gd name="connsiteX2" fmla="*/ 1260000 w 9144000"/>
              <a:gd name="connsiteY2" fmla="*/ 0 h 4823460"/>
              <a:gd name="connsiteX3" fmla="*/ 9144000 w 9144000"/>
              <a:gd name="connsiteY3" fmla="*/ 0 h 4823460"/>
              <a:gd name="connsiteX4" fmla="*/ 9144000 w 9144000"/>
              <a:gd name="connsiteY4" fmla="*/ 1070340 h 4823460"/>
              <a:gd name="connsiteX5" fmla="*/ 9144000 w 9144000"/>
              <a:gd name="connsiteY5" fmla="*/ 4823460 h 4823460"/>
              <a:gd name="connsiteX6" fmla="*/ 0 w 9144000"/>
              <a:gd name="connsiteY6" fmla="*/ 4823460 h 4823460"/>
              <a:gd name="connsiteX7" fmla="*/ 0 w 9144000"/>
              <a:gd name="connsiteY7" fmla="*/ 1070340 h 4823460"/>
              <a:gd name="connsiteX8" fmla="*/ 0 w 9144000"/>
              <a:gd name="connsiteY8" fmla="*/ 630000 h 4823460"/>
              <a:gd name="connsiteX9" fmla="*/ 630000 w 9144000"/>
              <a:gd name="connsiteY9" fmla="*/ 0 h 4823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4823460">
                <a:moveTo>
                  <a:pt x="630000" y="0"/>
                </a:moveTo>
                <a:lnTo>
                  <a:pt x="899592" y="0"/>
                </a:lnTo>
                <a:lnTo>
                  <a:pt x="1260000" y="0"/>
                </a:lnTo>
                <a:lnTo>
                  <a:pt x="9144000" y="0"/>
                </a:lnTo>
                <a:lnTo>
                  <a:pt x="9144000" y="1070340"/>
                </a:lnTo>
                <a:lnTo>
                  <a:pt x="9144000" y="4823460"/>
                </a:lnTo>
                <a:lnTo>
                  <a:pt x="0" y="4823460"/>
                </a:lnTo>
                <a:lnTo>
                  <a:pt x="0" y="1070340"/>
                </a:lnTo>
                <a:lnTo>
                  <a:pt x="0" y="630000"/>
                </a:lnTo>
                <a:cubicBezTo>
                  <a:pt x="0" y="282061"/>
                  <a:pt x="282061" y="0"/>
                  <a:pt x="630000" y="0"/>
                </a:cubicBezTo>
                <a:close/>
              </a:path>
            </a:pathLst>
          </a:custGeom>
          <a:ln>
            <a:noFill/>
          </a:ln>
        </p:spPr>
      </p:pic>
    </p:spTree>
    <p:extLst>
      <p:ext uri="{BB962C8B-B14F-4D97-AF65-F5344CB8AC3E}">
        <p14:creationId xmlns:p14="http://schemas.microsoft.com/office/powerpoint/2010/main" val="299146961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Couverture_B">
    <p:spTree>
      <p:nvGrpSpPr>
        <p:cNvPr id="1" name=""/>
        <p:cNvGrpSpPr/>
        <p:nvPr/>
      </p:nvGrpSpPr>
      <p:grpSpPr>
        <a:xfrm>
          <a:off x="0" y="0"/>
          <a:ext cx="0" cy="0"/>
          <a:chOff x="0" y="0"/>
          <a:chExt cx="0" cy="0"/>
        </a:xfrm>
      </p:grpSpPr>
      <p:pic>
        <p:nvPicPr>
          <p:cNvPr id="11" name="Image 10"/>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gray">
          <a:xfrm>
            <a:off x="0" y="2034000"/>
            <a:ext cx="9144000" cy="4823460"/>
          </a:xfrm>
          <a:custGeom>
            <a:avLst/>
            <a:gdLst>
              <a:gd name="connsiteX0" fmla="*/ 630000 w 9144000"/>
              <a:gd name="connsiteY0" fmla="*/ 0 h 4823460"/>
              <a:gd name="connsiteX1" fmla="*/ 899592 w 9144000"/>
              <a:gd name="connsiteY1" fmla="*/ 0 h 4823460"/>
              <a:gd name="connsiteX2" fmla="*/ 1260000 w 9144000"/>
              <a:gd name="connsiteY2" fmla="*/ 0 h 4823460"/>
              <a:gd name="connsiteX3" fmla="*/ 9144000 w 9144000"/>
              <a:gd name="connsiteY3" fmla="*/ 0 h 4823460"/>
              <a:gd name="connsiteX4" fmla="*/ 9144000 w 9144000"/>
              <a:gd name="connsiteY4" fmla="*/ 1070340 h 4823460"/>
              <a:gd name="connsiteX5" fmla="*/ 9144000 w 9144000"/>
              <a:gd name="connsiteY5" fmla="*/ 4823460 h 4823460"/>
              <a:gd name="connsiteX6" fmla="*/ 0 w 9144000"/>
              <a:gd name="connsiteY6" fmla="*/ 4823460 h 4823460"/>
              <a:gd name="connsiteX7" fmla="*/ 0 w 9144000"/>
              <a:gd name="connsiteY7" fmla="*/ 1070340 h 4823460"/>
              <a:gd name="connsiteX8" fmla="*/ 0 w 9144000"/>
              <a:gd name="connsiteY8" fmla="*/ 630000 h 4823460"/>
              <a:gd name="connsiteX9" fmla="*/ 630000 w 9144000"/>
              <a:gd name="connsiteY9" fmla="*/ 0 h 4823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4823460">
                <a:moveTo>
                  <a:pt x="630000" y="0"/>
                </a:moveTo>
                <a:lnTo>
                  <a:pt x="899592" y="0"/>
                </a:lnTo>
                <a:lnTo>
                  <a:pt x="1260000" y="0"/>
                </a:lnTo>
                <a:lnTo>
                  <a:pt x="9144000" y="0"/>
                </a:lnTo>
                <a:lnTo>
                  <a:pt x="9144000" y="1070340"/>
                </a:lnTo>
                <a:lnTo>
                  <a:pt x="9144000" y="4823460"/>
                </a:lnTo>
                <a:lnTo>
                  <a:pt x="0" y="4823460"/>
                </a:lnTo>
                <a:lnTo>
                  <a:pt x="0" y="1070340"/>
                </a:lnTo>
                <a:lnTo>
                  <a:pt x="0" y="630000"/>
                </a:lnTo>
                <a:cubicBezTo>
                  <a:pt x="0" y="282061"/>
                  <a:pt x="282061" y="0"/>
                  <a:pt x="630000" y="0"/>
                </a:cubicBezTo>
                <a:close/>
              </a:path>
            </a:pathLst>
          </a:custGeom>
        </p:spPr>
      </p:pic>
      <p:sp>
        <p:nvSpPr>
          <p:cNvPr id="4" name="Espace réservé de la date 3"/>
          <p:cNvSpPr>
            <a:spLocks noGrp="1"/>
          </p:cNvSpPr>
          <p:nvPr>
            <p:ph type="dt" sz="half" idx="10"/>
          </p:nvPr>
        </p:nvSpPr>
        <p:spPr bwMode="gray"/>
        <p:txBody>
          <a:bodyPr/>
          <a:lstStyle>
            <a:lvl1pPr>
              <a:defRPr sz="100">
                <a:solidFill>
                  <a:schemeClr val="bg1">
                    <a:alpha val="0"/>
                  </a:schemeClr>
                </a:solidFill>
              </a:defRPr>
            </a:lvl1pPr>
          </a:lstStyle>
          <a:p>
            <a:fld id="{B0F381B1-E267-4B2F-AEE6-6D95D3C07590}" type="datetime1">
              <a:rPr lang="fr-FR" smtClean="0">
                <a:solidFill>
                  <a:srgbClr val="FFFFFF">
                    <a:alpha val="0"/>
                  </a:srgbClr>
                </a:solidFill>
              </a:rPr>
              <a:t>24/05/2022</a:t>
            </a:fld>
            <a:endParaRPr lang="fr-FR">
              <a:solidFill>
                <a:srgbClr val="FFFFFF">
                  <a:alpha val="0"/>
                </a:srgbClr>
              </a:solidFill>
            </a:endParaRPr>
          </a:p>
        </p:txBody>
      </p:sp>
      <p:sp>
        <p:nvSpPr>
          <p:cNvPr id="5" name="Espace réservé du pied de page 4"/>
          <p:cNvSpPr>
            <a:spLocks noGrp="1"/>
          </p:cNvSpPr>
          <p:nvPr>
            <p:ph type="ftr" sz="quarter" idx="11"/>
          </p:nvPr>
        </p:nvSpPr>
        <p:spPr bwMode="gray">
          <a:xfrm>
            <a:off x="8820150" y="6705600"/>
            <a:ext cx="323472" cy="152116"/>
          </a:xfrm>
        </p:spPr>
        <p:txBody>
          <a:bodyPr/>
          <a:lstStyle>
            <a:lvl1pPr>
              <a:defRPr sz="100">
                <a:solidFill>
                  <a:schemeClr val="bg1">
                    <a:alpha val="0"/>
                  </a:schemeClr>
                </a:solidFill>
              </a:defRPr>
            </a:lvl1pPr>
          </a:lstStyle>
          <a:p>
            <a:endParaRPr lang="fr-FR" dirty="0">
              <a:solidFill>
                <a:srgbClr val="FFFFFF">
                  <a:alpha val="0"/>
                </a:srgbClr>
              </a:solidFill>
            </a:endParaRPr>
          </a:p>
        </p:txBody>
      </p:sp>
      <p:sp>
        <p:nvSpPr>
          <p:cNvPr id="6" name="Espace réservé du numéro de diapositive 5"/>
          <p:cNvSpPr>
            <a:spLocks noGrp="1"/>
          </p:cNvSpPr>
          <p:nvPr>
            <p:ph type="sldNum" sz="quarter" idx="12"/>
          </p:nvPr>
        </p:nvSpPr>
        <p:spPr bwMode="gray">
          <a:xfrm>
            <a:off x="8820150" y="6705600"/>
            <a:ext cx="323472" cy="152117"/>
          </a:xfrm>
        </p:spPr>
        <p:txBody>
          <a:bodyPr/>
          <a:lstStyle>
            <a:lvl1pPr>
              <a:defRPr sz="100">
                <a:solidFill>
                  <a:schemeClr val="bg1">
                    <a:alpha val="0"/>
                  </a:schemeClr>
                </a:solidFill>
              </a:defRPr>
            </a:lvl1pPr>
          </a:lstStyle>
          <a:p>
            <a:fld id="{10C140CD-8AED-46FF-A9A2-77308F3F39AE}" type="slidenum">
              <a:rPr lang="fr-FR" smtClean="0">
                <a:solidFill>
                  <a:srgbClr val="FFFFFF">
                    <a:alpha val="0"/>
                  </a:srgbClr>
                </a:solidFill>
              </a:rPr>
              <a:pPr/>
              <a:t>‹N°›</a:t>
            </a:fld>
            <a:endParaRPr lang="fr-FR" dirty="0">
              <a:solidFill>
                <a:srgbClr val="FFFFFF">
                  <a:alpha val="0"/>
                </a:srgbClr>
              </a:solidFill>
            </a:endParaRPr>
          </a:p>
        </p:txBody>
      </p:sp>
      <p:sp>
        <p:nvSpPr>
          <p:cNvPr id="8" name="Espace réservé du texte 7"/>
          <p:cNvSpPr>
            <a:spLocks noGrp="1"/>
          </p:cNvSpPr>
          <p:nvPr>
            <p:ph type="body" sz="quarter" idx="13" hasCustomPrompt="1"/>
          </p:nvPr>
        </p:nvSpPr>
        <p:spPr bwMode="gray">
          <a:xfrm>
            <a:off x="2987824" y="639295"/>
            <a:ext cx="5832326" cy="1349843"/>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vl3pPr marL="0">
              <a:lnSpc>
                <a:spcPct val="100000"/>
              </a:lnSpc>
              <a:spcBef>
                <a:spcPts val="600"/>
              </a:spcBef>
              <a:spcAft>
                <a:spcPts val="0"/>
              </a:spcAft>
              <a:defRPr sz="1600">
                <a:solidFill>
                  <a:schemeClr val="accent6"/>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pic>
        <p:nvPicPr>
          <p:cNvPr id="10" name="Image 9"/>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11007373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uverture_C">
    <p:spTree>
      <p:nvGrpSpPr>
        <p:cNvPr id="1" name=""/>
        <p:cNvGrpSpPr/>
        <p:nvPr/>
      </p:nvGrpSpPr>
      <p:grpSpPr>
        <a:xfrm>
          <a:off x="0" y="0"/>
          <a:ext cx="0" cy="0"/>
          <a:chOff x="0" y="0"/>
          <a:chExt cx="0" cy="0"/>
        </a:xfrm>
      </p:grpSpPr>
      <p:sp>
        <p:nvSpPr>
          <p:cNvPr id="15" name="Espace réservé pour une image  14"/>
          <p:cNvSpPr>
            <a:spLocks noGrp="1"/>
          </p:cNvSpPr>
          <p:nvPr>
            <p:ph type="pic" sz="quarter" idx="14"/>
          </p:nvPr>
        </p:nvSpPr>
        <p:spPr bwMode="gray">
          <a:xfrm>
            <a:off x="0" y="2034000"/>
            <a:ext cx="9144000" cy="4824000"/>
          </a:xfrm>
          <a:custGeom>
            <a:avLst/>
            <a:gdLst>
              <a:gd name="connsiteX0" fmla="*/ 630000 w 9144000"/>
              <a:gd name="connsiteY0" fmla="*/ 0 h 4824000"/>
              <a:gd name="connsiteX1" fmla="*/ 899592 w 9144000"/>
              <a:gd name="connsiteY1" fmla="*/ 0 h 4824000"/>
              <a:gd name="connsiteX2" fmla="*/ 1260000 w 9144000"/>
              <a:gd name="connsiteY2" fmla="*/ 0 h 4824000"/>
              <a:gd name="connsiteX3" fmla="*/ 9144000 w 9144000"/>
              <a:gd name="connsiteY3" fmla="*/ 0 h 4824000"/>
              <a:gd name="connsiteX4" fmla="*/ 9144000 w 9144000"/>
              <a:gd name="connsiteY4" fmla="*/ 1070340 h 4824000"/>
              <a:gd name="connsiteX5" fmla="*/ 9144000 w 9144000"/>
              <a:gd name="connsiteY5" fmla="*/ 4823460 h 4824000"/>
              <a:gd name="connsiteX6" fmla="*/ 9144000 w 9144000"/>
              <a:gd name="connsiteY6" fmla="*/ 4824000 h 4824000"/>
              <a:gd name="connsiteX7" fmla="*/ 0 w 9144000"/>
              <a:gd name="connsiteY7" fmla="*/ 4824000 h 4824000"/>
              <a:gd name="connsiteX8" fmla="*/ 0 w 9144000"/>
              <a:gd name="connsiteY8" fmla="*/ 1070340 h 4824000"/>
              <a:gd name="connsiteX9" fmla="*/ 0 w 9144000"/>
              <a:gd name="connsiteY9" fmla="*/ 630000 h 4824000"/>
              <a:gd name="connsiteX10" fmla="*/ 630000 w 9144000"/>
              <a:gd name="connsiteY10" fmla="*/ 0 h 482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44000" h="4824000">
                <a:moveTo>
                  <a:pt x="630000" y="0"/>
                </a:moveTo>
                <a:lnTo>
                  <a:pt x="899592" y="0"/>
                </a:lnTo>
                <a:lnTo>
                  <a:pt x="1260000" y="0"/>
                </a:lnTo>
                <a:lnTo>
                  <a:pt x="9144000" y="0"/>
                </a:lnTo>
                <a:lnTo>
                  <a:pt x="9144000" y="1070340"/>
                </a:lnTo>
                <a:lnTo>
                  <a:pt x="9144000" y="4823460"/>
                </a:lnTo>
                <a:lnTo>
                  <a:pt x="9144000" y="4824000"/>
                </a:lnTo>
                <a:lnTo>
                  <a:pt x="0" y="4824000"/>
                </a:lnTo>
                <a:lnTo>
                  <a:pt x="0" y="1070340"/>
                </a:lnTo>
                <a:lnTo>
                  <a:pt x="0" y="630000"/>
                </a:lnTo>
                <a:cubicBezTo>
                  <a:pt x="0" y="282061"/>
                  <a:pt x="282061" y="0"/>
                  <a:pt x="630000" y="0"/>
                </a:cubicBezTo>
                <a:close/>
              </a:path>
            </a:pathLst>
          </a:custGeom>
        </p:spPr>
        <p:txBody>
          <a:bodyPr wrap="square" tIns="1080000" anchor="ctr" anchorCtr="0">
            <a:noAutofit/>
          </a:bodyPr>
          <a:lstStyle>
            <a:lvl1pPr algn="ctr">
              <a:defRPr/>
            </a:lvl1pPr>
          </a:lstStyle>
          <a:p>
            <a:r>
              <a:rPr lang="fr-FR"/>
              <a:t>Cliquez sur l'icône pour ajouter une image</a:t>
            </a:r>
          </a:p>
        </p:txBody>
      </p:sp>
      <p:sp>
        <p:nvSpPr>
          <p:cNvPr id="4" name="Espace réservé de la date 3"/>
          <p:cNvSpPr>
            <a:spLocks noGrp="1"/>
          </p:cNvSpPr>
          <p:nvPr>
            <p:ph type="dt" sz="half" idx="10"/>
          </p:nvPr>
        </p:nvSpPr>
        <p:spPr bwMode="gray"/>
        <p:txBody>
          <a:bodyPr/>
          <a:lstStyle>
            <a:lvl1pPr>
              <a:defRPr sz="100">
                <a:solidFill>
                  <a:schemeClr val="bg1">
                    <a:alpha val="0"/>
                  </a:schemeClr>
                </a:solidFill>
              </a:defRPr>
            </a:lvl1pPr>
          </a:lstStyle>
          <a:p>
            <a:fld id="{F25010F9-92DB-47B9-A27F-42BC8B17D116}" type="datetime1">
              <a:rPr lang="fr-FR" smtClean="0">
                <a:solidFill>
                  <a:srgbClr val="FFFFFF">
                    <a:alpha val="0"/>
                  </a:srgbClr>
                </a:solidFill>
              </a:rPr>
              <a:t>24/05/2022</a:t>
            </a:fld>
            <a:endParaRPr lang="fr-FR">
              <a:solidFill>
                <a:srgbClr val="FFFFFF">
                  <a:alpha val="0"/>
                </a:srgbClr>
              </a:solidFill>
            </a:endParaRPr>
          </a:p>
        </p:txBody>
      </p:sp>
      <p:sp>
        <p:nvSpPr>
          <p:cNvPr id="5" name="Espace réservé du pied de page 4"/>
          <p:cNvSpPr>
            <a:spLocks noGrp="1"/>
          </p:cNvSpPr>
          <p:nvPr>
            <p:ph type="ftr" sz="quarter" idx="11"/>
          </p:nvPr>
        </p:nvSpPr>
        <p:spPr bwMode="gray">
          <a:xfrm>
            <a:off x="8820150" y="6705600"/>
            <a:ext cx="323472" cy="152116"/>
          </a:xfrm>
        </p:spPr>
        <p:txBody>
          <a:bodyPr/>
          <a:lstStyle>
            <a:lvl1pPr>
              <a:defRPr sz="100">
                <a:solidFill>
                  <a:schemeClr val="bg1">
                    <a:alpha val="0"/>
                  </a:schemeClr>
                </a:solidFill>
              </a:defRPr>
            </a:lvl1pPr>
          </a:lstStyle>
          <a:p>
            <a:endParaRPr lang="fr-FR" dirty="0">
              <a:solidFill>
                <a:srgbClr val="FFFFFF">
                  <a:alpha val="0"/>
                </a:srgbClr>
              </a:solidFill>
            </a:endParaRPr>
          </a:p>
        </p:txBody>
      </p:sp>
      <p:sp>
        <p:nvSpPr>
          <p:cNvPr id="6" name="Espace réservé du numéro de diapositive 5"/>
          <p:cNvSpPr>
            <a:spLocks noGrp="1"/>
          </p:cNvSpPr>
          <p:nvPr>
            <p:ph type="sldNum" sz="quarter" idx="12"/>
          </p:nvPr>
        </p:nvSpPr>
        <p:spPr bwMode="gray">
          <a:xfrm>
            <a:off x="8820150" y="6705600"/>
            <a:ext cx="323472" cy="152117"/>
          </a:xfrm>
        </p:spPr>
        <p:txBody>
          <a:bodyPr/>
          <a:lstStyle>
            <a:lvl1pPr>
              <a:defRPr sz="100">
                <a:solidFill>
                  <a:schemeClr val="bg1">
                    <a:alpha val="0"/>
                  </a:schemeClr>
                </a:solidFill>
              </a:defRPr>
            </a:lvl1pPr>
          </a:lstStyle>
          <a:p>
            <a:fld id="{10C140CD-8AED-46FF-A9A2-77308F3F39AE}" type="slidenum">
              <a:rPr lang="fr-FR" smtClean="0">
                <a:solidFill>
                  <a:srgbClr val="FFFFFF">
                    <a:alpha val="0"/>
                  </a:srgbClr>
                </a:solidFill>
              </a:rPr>
              <a:pPr/>
              <a:t>‹N°›</a:t>
            </a:fld>
            <a:endParaRPr lang="fr-FR" dirty="0">
              <a:solidFill>
                <a:srgbClr val="FFFFFF">
                  <a:alpha val="0"/>
                </a:srgbClr>
              </a:solidFill>
            </a:endParaRPr>
          </a:p>
        </p:txBody>
      </p:sp>
      <p:sp>
        <p:nvSpPr>
          <p:cNvPr id="8" name="Espace réservé du texte 7"/>
          <p:cNvSpPr>
            <a:spLocks noGrp="1"/>
          </p:cNvSpPr>
          <p:nvPr>
            <p:ph type="body" sz="quarter" idx="13" hasCustomPrompt="1"/>
          </p:nvPr>
        </p:nvSpPr>
        <p:spPr bwMode="gray">
          <a:xfrm>
            <a:off x="2987824" y="639295"/>
            <a:ext cx="5832326" cy="1349843"/>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vl3pPr marL="0">
              <a:lnSpc>
                <a:spcPct val="100000"/>
              </a:lnSpc>
              <a:spcBef>
                <a:spcPts val="600"/>
              </a:spcBef>
              <a:spcAft>
                <a:spcPts val="0"/>
              </a:spcAft>
              <a:defRPr sz="1600">
                <a:solidFill>
                  <a:schemeClr val="accent6"/>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pic>
        <p:nvPicPr>
          <p:cNvPr id="10" name="Image 9"/>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209815382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itle" preserve="1">
  <p:cSld name="Couverture_D">
    <p:spTree>
      <p:nvGrpSpPr>
        <p:cNvPr id="1" name=""/>
        <p:cNvGrpSpPr/>
        <p:nvPr/>
      </p:nvGrpSpPr>
      <p:grpSpPr>
        <a:xfrm>
          <a:off x="0" y="0"/>
          <a:ext cx="0" cy="0"/>
          <a:chOff x="0" y="0"/>
          <a:chExt cx="0" cy="0"/>
        </a:xfrm>
      </p:grpSpPr>
      <p:pic>
        <p:nvPicPr>
          <p:cNvPr id="9" name="Imag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1584000" y="0"/>
            <a:ext cx="7560000" cy="2034388"/>
          </a:xfrm>
          <a:prstGeom prst="rect">
            <a:avLst/>
          </a:prstGeom>
        </p:spPr>
      </p:pic>
      <p:sp>
        <p:nvSpPr>
          <p:cNvPr id="10" name="Forme libre 9"/>
          <p:cNvSpPr/>
          <p:nvPr userDrawn="1"/>
        </p:nvSpPr>
        <p:spPr bwMode="gray">
          <a:xfrm rot="16200000">
            <a:off x="2160000" y="-126000"/>
            <a:ext cx="4824000" cy="9144000"/>
          </a:xfrm>
          <a:custGeom>
            <a:avLst/>
            <a:gdLst>
              <a:gd name="connsiteX0" fmla="*/ 4824000 w 4824000"/>
              <a:gd name="connsiteY0" fmla="*/ 630000 h 9144000"/>
              <a:gd name="connsiteX1" fmla="*/ 4824000 w 4824000"/>
              <a:gd name="connsiteY1" fmla="*/ 899592 h 9144000"/>
              <a:gd name="connsiteX2" fmla="*/ 4824000 w 4824000"/>
              <a:gd name="connsiteY2" fmla="*/ 1260000 h 9144000"/>
              <a:gd name="connsiteX3" fmla="*/ 4824000 w 4824000"/>
              <a:gd name="connsiteY3" fmla="*/ 9144000 h 9144000"/>
              <a:gd name="connsiteX4" fmla="*/ 3753660 w 4824000"/>
              <a:gd name="connsiteY4" fmla="*/ 9144000 h 9144000"/>
              <a:gd name="connsiteX5" fmla="*/ 540 w 4824000"/>
              <a:gd name="connsiteY5" fmla="*/ 9144000 h 9144000"/>
              <a:gd name="connsiteX6" fmla="*/ 0 w 4824000"/>
              <a:gd name="connsiteY6" fmla="*/ 9144000 h 9144000"/>
              <a:gd name="connsiteX7" fmla="*/ 0 w 4824000"/>
              <a:gd name="connsiteY7" fmla="*/ 0 h 9144000"/>
              <a:gd name="connsiteX8" fmla="*/ 3753660 w 4824000"/>
              <a:gd name="connsiteY8" fmla="*/ 0 h 9144000"/>
              <a:gd name="connsiteX9" fmla="*/ 3753660 w 4824000"/>
              <a:gd name="connsiteY9" fmla="*/ 0 h 9144000"/>
              <a:gd name="connsiteX10" fmla="*/ 4194000 w 4824000"/>
              <a:gd name="connsiteY10" fmla="*/ 0 h 9144000"/>
              <a:gd name="connsiteX11" fmla="*/ 4824000 w 4824000"/>
              <a:gd name="connsiteY11" fmla="*/ 630000 h 914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24000" h="9144000">
                <a:moveTo>
                  <a:pt x="4824000" y="630000"/>
                </a:moveTo>
                <a:lnTo>
                  <a:pt x="4824000" y="899592"/>
                </a:lnTo>
                <a:lnTo>
                  <a:pt x="4824000" y="1260000"/>
                </a:lnTo>
                <a:lnTo>
                  <a:pt x="4824000" y="9144000"/>
                </a:lnTo>
                <a:lnTo>
                  <a:pt x="3753660" y="9144000"/>
                </a:lnTo>
                <a:lnTo>
                  <a:pt x="540" y="9144000"/>
                </a:lnTo>
                <a:lnTo>
                  <a:pt x="0" y="9144000"/>
                </a:lnTo>
                <a:lnTo>
                  <a:pt x="0" y="0"/>
                </a:lnTo>
                <a:lnTo>
                  <a:pt x="3753660" y="0"/>
                </a:lnTo>
                <a:lnTo>
                  <a:pt x="3753660" y="0"/>
                </a:lnTo>
                <a:lnTo>
                  <a:pt x="4194000" y="0"/>
                </a:lnTo>
                <a:cubicBezTo>
                  <a:pt x="4541939" y="0"/>
                  <a:pt x="4824000" y="282061"/>
                  <a:pt x="4824000" y="630000"/>
                </a:cubicBezTo>
                <a:close/>
              </a:path>
            </a:pathLst>
          </a:custGeom>
          <a:solidFill>
            <a:schemeClr val="accent5"/>
          </a:solidFill>
          <a:ln w="31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a:solidFill>
                <a:srgbClr val="FFFFFF"/>
              </a:solidFill>
            </a:endParaRPr>
          </a:p>
        </p:txBody>
      </p:sp>
      <p:pic>
        <p:nvPicPr>
          <p:cNvPr id="11" name="Image 10"/>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
        <p:nvSpPr>
          <p:cNvPr id="2" name="Titre 1"/>
          <p:cNvSpPr>
            <a:spLocks noGrp="1"/>
          </p:cNvSpPr>
          <p:nvPr>
            <p:ph type="ctrTitle"/>
          </p:nvPr>
        </p:nvSpPr>
        <p:spPr>
          <a:xfrm>
            <a:off x="8820150" y="6705600"/>
            <a:ext cx="323850" cy="151860"/>
          </a:xfrm>
        </p:spPr>
        <p:txBody>
          <a:bodyPr/>
          <a:lstStyle>
            <a:lvl1pPr>
              <a:defRPr sz="100">
                <a:solidFill>
                  <a:schemeClr val="bg1">
                    <a:alpha val="0"/>
                  </a:schemeClr>
                </a:solidFill>
              </a:defRPr>
            </a:lvl1pPr>
          </a:lstStyle>
          <a:p>
            <a:r>
              <a:rPr lang="fr-FR"/>
              <a:t>Cliquez pour modifier le style du titre</a:t>
            </a:r>
            <a:endParaRPr lang="fr-FR" dirty="0"/>
          </a:p>
        </p:txBody>
      </p:sp>
      <p:sp>
        <p:nvSpPr>
          <p:cNvPr id="3" name="Sous-titre 2"/>
          <p:cNvSpPr>
            <a:spLocks noGrp="1"/>
          </p:cNvSpPr>
          <p:nvPr>
            <p:ph type="subTitle" idx="1" hasCustomPrompt="1"/>
          </p:nvPr>
        </p:nvSpPr>
        <p:spPr>
          <a:xfrm>
            <a:off x="1584000" y="3078000"/>
            <a:ext cx="7236000" cy="3016800"/>
          </a:xfrm>
        </p:spPr>
        <p:txBody>
          <a:bodyPr/>
          <a:lstStyle>
            <a:lvl1pPr marL="0" indent="0" algn="l">
              <a:lnSpc>
                <a:spcPct val="100000"/>
              </a:lnSpc>
              <a:spcBef>
                <a:spcPts val="0"/>
              </a:spcBef>
              <a:spcAft>
                <a:spcPts val="0"/>
              </a:spcAft>
              <a:buNone/>
              <a:defRPr sz="2900">
                <a:solidFill>
                  <a:schemeClr val="bg1"/>
                </a:solidFill>
                <a:latin typeface="+mn-lt"/>
              </a:defRPr>
            </a:lvl1pPr>
            <a:lvl2pPr marL="0" indent="0" algn="l">
              <a:lnSpc>
                <a:spcPct val="100000"/>
              </a:lnSpc>
              <a:buNone/>
              <a:defRPr sz="2100">
                <a:solidFill>
                  <a:schemeClr val="bg1"/>
                </a:solidFill>
              </a:defRPr>
            </a:lvl2pPr>
            <a:lvl3pPr marL="0" indent="0" algn="l">
              <a:lnSpc>
                <a:spcPct val="100000"/>
              </a:lnSpc>
              <a:spcBef>
                <a:spcPts val="600"/>
              </a:spcBef>
              <a:spcAft>
                <a:spcPts val="0"/>
              </a:spcAft>
              <a:buNone/>
              <a:defRPr sz="1600">
                <a:solidFill>
                  <a:schemeClr val="bg1"/>
                </a:solidFill>
                <a:latin typeface="+mn-lt"/>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fr-FR" noProof="0" dirty="0"/>
              <a:t>Texte de niveau 1</a:t>
            </a:r>
          </a:p>
          <a:p>
            <a:pPr lvl="1"/>
            <a:r>
              <a:rPr lang="fr-FR" noProof="0" dirty="0"/>
              <a:t>Texte de niveau 2</a:t>
            </a:r>
          </a:p>
          <a:p>
            <a:pPr lvl="2"/>
            <a:r>
              <a:rPr lang="fr-FR" noProof="0" dirty="0"/>
              <a:t>Texte de niveau 3</a:t>
            </a:r>
          </a:p>
        </p:txBody>
      </p:sp>
      <p:sp>
        <p:nvSpPr>
          <p:cNvPr id="4" name="Espace réservé de la date 3"/>
          <p:cNvSpPr>
            <a:spLocks noGrp="1"/>
          </p:cNvSpPr>
          <p:nvPr>
            <p:ph type="dt" sz="half" idx="10"/>
          </p:nvPr>
        </p:nvSpPr>
        <p:spPr/>
        <p:txBody>
          <a:bodyPr/>
          <a:lstStyle>
            <a:lvl1pPr>
              <a:defRPr sz="100">
                <a:solidFill>
                  <a:schemeClr val="bg1">
                    <a:alpha val="0"/>
                  </a:schemeClr>
                </a:solidFill>
              </a:defRPr>
            </a:lvl1pPr>
          </a:lstStyle>
          <a:p>
            <a:fld id="{E083F2C9-001E-4E48-BF00-14DEA4632704}" type="datetime1">
              <a:rPr lang="fr-FR" smtClean="0">
                <a:solidFill>
                  <a:srgbClr val="FFFFFF">
                    <a:alpha val="0"/>
                  </a:srgbClr>
                </a:solidFill>
              </a:rPr>
              <a:t>24/05/2022</a:t>
            </a:fld>
            <a:endParaRPr lang="fr-FR">
              <a:solidFill>
                <a:srgbClr val="FFFFFF">
                  <a:alpha val="0"/>
                </a:srgbClr>
              </a:solidFill>
            </a:endParaRPr>
          </a:p>
        </p:txBody>
      </p:sp>
      <p:sp>
        <p:nvSpPr>
          <p:cNvPr id="5" name="Espace réservé du pied de page 4"/>
          <p:cNvSpPr>
            <a:spLocks noGrp="1"/>
          </p:cNvSpPr>
          <p:nvPr>
            <p:ph type="ftr" sz="quarter" idx="11"/>
          </p:nvPr>
        </p:nvSpPr>
        <p:spPr>
          <a:xfrm>
            <a:off x="8820150" y="6705600"/>
            <a:ext cx="323850" cy="151860"/>
          </a:xfrm>
        </p:spPr>
        <p:txBody>
          <a:bodyPr/>
          <a:lstStyle>
            <a:lvl1pPr>
              <a:defRPr sz="100">
                <a:solidFill>
                  <a:schemeClr val="bg1">
                    <a:alpha val="0"/>
                  </a:schemeClr>
                </a:solidFill>
              </a:defRPr>
            </a:lvl1pPr>
          </a:lstStyle>
          <a:p>
            <a:endParaRPr lang="fr-FR" dirty="0">
              <a:solidFill>
                <a:srgbClr val="FFFFFF">
                  <a:alpha val="0"/>
                </a:srgbClr>
              </a:solidFill>
            </a:endParaRPr>
          </a:p>
        </p:txBody>
      </p:sp>
      <p:sp>
        <p:nvSpPr>
          <p:cNvPr id="6" name="Espace réservé du numéro de diapositive 5"/>
          <p:cNvSpPr>
            <a:spLocks noGrp="1"/>
          </p:cNvSpPr>
          <p:nvPr>
            <p:ph type="sldNum" sz="quarter" idx="12"/>
          </p:nvPr>
        </p:nvSpPr>
        <p:spPr>
          <a:xfrm>
            <a:off x="8820150" y="6705600"/>
            <a:ext cx="323850" cy="152400"/>
          </a:xfrm>
        </p:spPr>
        <p:txBody>
          <a:bodyPr/>
          <a:lstStyle>
            <a:lvl1pPr>
              <a:defRPr sz="100">
                <a:solidFill>
                  <a:schemeClr val="bg1">
                    <a:alpha val="0"/>
                  </a:schemeClr>
                </a:solidFill>
              </a:defRPr>
            </a:lvl1pPr>
          </a:lstStyle>
          <a:p>
            <a:fld id="{10C140CD-8AED-46FF-A9A2-77308F3F39AE}" type="slidenum">
              <a:rPr lang="fr-FR" smtClean="0">
                <a:solidFill>
                  <a:srgbClr val="FFFFFF">
                    <a:alpha val="0"/>
                  </a:srgbClr>
                </a:solidFill>
              </a:rPr>
              <a:pPr/>
              <a:t>‹N°›</a:t>
            </a:fld>
            <a:endParaRPr lang="fr-FR" dirty="0">
              <a:solidFill>
                <a:srgbClr val="FFFFFF">
                  <a:alpha val="0"/>
                </a:srgbClr>
              </a:solidFill>
            </a:endParaRPr>
          </a:p>
        </p:txBody>
      </p:sp>
    </p:spTree>
    <p:extLst>
      <p:ext uri="{BB962C8B-B14F-4D97-AF65-F5344CB8AC3E}">
        <p14:creationId xmlns:p14="http://schemas.microsoft.com/office/powerpoint/2010/main" val="337980492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uverture_E">
    <p:spTree>
      <p:nvGrpSpPr>
        <p:cNvPr id="1" name=""/>
        <p:cNvGrpSpPr/>
        <p:nvPr/>
      </p:nvGrpSpPr>
      <p:grpSpPr>
        <a:xfrm>
          <a:off x="0" y="0"/>
          <a:ext cx="0" cy="0"/>
          <a:chOff x="0" y="0"/>
          <a:chExt cx="0" cy="0"/>
        </a:xfrm>
      </p:grpSpPr>
      <p:sp>
        <p:nvSpPr>
          <p:cNvPr id="14" name="Forme libre 13"/>
          <p:cNvSpPr/>
          <p:nvPr userDrawn="1"/>
        </p:nvSpPr>
        <p:spPr bwMode="gray">
          <a:xfrm>
            <a:off x="1331913" y="2034000"/>
            <a:ext cx="7811709" cy="4824000"/>
          </a:xfrm>
          <a:custGeom>
            <a:avLst/>
            <a:gdLst>
              <a:gd name="connsiteX0" fmla="*/ 899592 w 7811709"/>
              <a:gd name="connsiteY0" fmla="*/ 0 h 4824000"/>
              <a:gd name="connsiteX1" fmla="*/ 7811709 w 7811709"/>
              <a:gd name="connsiteY1" fmla="*/ 0 h 4824000"/>
              <a:gd name="connsiteX2" fmla="*/ 7811709 w 7811709"/>
              <a:gd name="connsiteY2" fmla="*/ 1070340 h 4824000"/>
              <a:gd name="connsiteX3" fmla="*/ 7811709 w 7811709"/>
              <a:gd name="connsiteY3" fmla="*/ 4824000 h 4824000"/>
              <a:gd name="connsiteX4" fmla="*/ 899592 w 7811709"/>
              <a:gd name="connsiteY4" fmla="*/ 4824000 h 4824000"/>
              <a:gd name="connsiteX5" fmla="*/ 0 w 7811709"/>
              <a:gd name="connsiteY5" fmla="*/ 4824000 h 4824000"/>
              <a:gd name="connsiteX6" fmla="*/ 0 w 7811709"/>
              <a:gd name="connsiteY6" fmla="*/ 1260000 h 4824000"/>
              <a:gd name="connsiteX7" fmla="*/ 0 w 7811709"/>
              <a:gd name="connsiteY7" fmla="*/ 1070340 h 4824000"/>
              <a:gd name="connsiteX8" fmla="*/ 0 w 7811709"/>
              <a:gd name="connsiteY8" fmla="*/ 630000 h 4824000"/>
              <a:gd name="connsiteX9" fmla="*/ 630000 w 7811709"/>
              <a:gd name="connsiteY9" fmla="*/ 0 h 4824000"/>
              <a:gd name="connsiteX10" fmla="*/ 899592 w 7811709"/>
              <a:gd name="connsiteY10" fmla="*/ 0 h 482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811709" h="4824000">
                <a:moveTo>
                  <a:pt x="899592" y="0"/>
                </a:moveTo>
                <a:lnTo>
                  <a:pt x="7811709" y="0"/>
                </a:lnTo>
                <a:lnTo>
                  <a:pt x="7811709" y="1070340"/>
                </a:lnTo>
                <a:lnTo>
                  <a:pt x="7811709" y="4824000"/>
                </a:lnTo>
                <a:lnTo>
                  <a:pt x="899592" y="4824000"/>
                </a:lnTo>
                <a:lnTo>
                  <a:pt x="0" y="4824000"/>
                </a:lnTo>
                <a:lnTo>
                  <a:pt x="0" y="1260000"/>
                </a:lnTo>
                <a:lnTo>
                  <a:pt x="0" y="1070340"/>
                </a:lnTo>
                <a:lnTo>
                  <a:pt x="0" y="630000"/>
                </a:lnTo>
                <a:cubicBezTo>
                  <a:pt x="0" y="282061"/>
                  <a:pt x="282061" y="0"/>
                  <a:pt x="630000" y="0"/>
                </a:cubicBezTo>
                <a:lnTo>
                  <a:pt x="899592"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a:solidFill>
                <a:srgbClr val="FFFFFF"/>
              </a:solidFill>
            </a:endParaRPr>
          </a:p>
        </p:txBody>
      </p:sp>
      <p:sp>
        <p:nvSpPr>
          <p:cNvPr id="2" name="Espace réservé de la date 1"/>
          <p:cNvSpPr>
            <a:spLocks noGrp="1"/>
          </p:cNvSpPr>
          <p:nvPr>
            <p:ph type="dt" sz="half" idx="14"/>
          </p:nvPr>
        </p:nvSpPr>
        <p:spPr bwMode="gray"/>
        <p:txBody>
          <a:bodyPr/>
          <a:lstStyle/>
          <a:p>
            <a:fld id="{953086A7-26D9-4604-85F6-7E46D6F1FC59}" type="datetime1">
              <a:rPr lang="fr-FR" smtClean="0">
                <a:solidFill>
                  <a:srgbClr val="FFFFFF">
                    <a:alpha val="0"/>
                  </a:srgbClr>
                </a:solidFill>
              </a:rPr>
              <a:t>24/05/2022</a:t>
            </a:fld>
            <a:endParaRPr lang="fr-FR" dirty="0">
              <a:solidFill>
                <a:srgbClr val="FFFFFF">
                  <a:alpha val="0"/>
                </a:srgbClr>
              </a:solidFill>
            </a:endParaRPr>
          </a:p>
        </p:txBody>
      </p:sp>
      <p:sp>
        <p:nvSpPr>
          <p:cNvPr id="3" name="Espace réservé du pied de page 2"/>
          <p:cNvSpPr>
            <a:spLocks noGrp="1"/>
          </p:cNvSpPr>
          <p:nvPr>
            <p:ph type="ftr" sz="quarter" idx="15"/>
          </p:nvPr>
        </p:nvSpPr>
        <p:spPr bwMode="gray">
          <a:xfrm>
            <a:off x="1763713" y="6156000"/>
            <a:ext cx="6624637" cy="232968"/>
          </a:xfrm>
        </p:spPr>
        <p:txBody>
          <a:bodyPr/>
          <a:lstStyle>
            <a:lvl1pPr>
              <a:defRPr>
                <a:solidFill>
                  <a:schemeClr val="bg1"/>
                </a:solidFill>
              </a:defRPr>
            </a:lvl1pPr>
          </a:lstStyle>
          <a:p>
            <a:endParaRPr lang="fr-FR" dirty="0">
              <a:solidFill>
                <a:srgbClr val="FFFFFF"/>
              </a:solidFill>
            </a:endParaRPr>
          </a:p>
        </p:txBody>
      </p:sp>
      <p:sp>
        <p:nvSpPr>
          <p:cNvPr id="10"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bg1"/>
                </a:solidFill>
              </a:defRPr>
            </a:lvl1pPr>
          </a:lstStyle>
          <a:p>
            <a:fld id="{10C140CD-8AED-46FF-A9A2-77308F3F39AE}" type="slidenum">
              <a:rPr lang="fr-FR" smtClean="0">
                <a:solidFill>
                  <a:srgbClr val="FFFFFF"/>
                </a:solidFill>
              </a:rPr>
              <a:pPr/>
              <a:t>‹N°›</a:t>
            </a:fld>
            <a:endParaRPr lang="fr-FR" dirty="0">
              <a:solidFill>
                <a:srgbClr val="FFFFFF"/>
              </a:solidFill>
            </a:endParaRPr>
          </a:p>
        </p:txBody>
      </p:sp>
      <p:pic>
        <p:nvPicPr>
          <p:cNvPr id="4" name="Imag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1332000" y="3258000"/>
            <a:ext cx="7812000" cy="3599677"/>
          </a:xfrm>
          <a:prstGeom prst="rect">
            <a:avLst/>
          </a:prstGeom>
        </p:spPr>
      </p:pic>
      <p:sp>
        <p:nvSpPr>
          <p:cNvPr id="8" name="Espace réservé du texte 7"/>
          <p:cNvSpPr>
            <a:spLocks noGrp="1"/>
          </p:cNvSpPr>
          <p:nvPr>
            <p:ph type="body" sz="quarter" idx="13" hasCustomPrompt="1"/>
          </p:nvPr>
        </p:nvSpPr>
        <p:spPr bwMode="gray">
          <a:xfrm>
            <a:off x="2232025" y="3077924"/>
            <a:ext cx="6588125" cy="3014901"/>
          </a:xfrm>
        </p:spPr>
        <p:txBody>
          <a:bodyPr/>
          <a:lstStyle>
            <a:lvl1pPr>
              <a:lnSpc>
                <a:spcPct val="100000"/>
              </a:lnSpc>
              <a:spcBef>
                <a:spcPts val="0"/>
              </a:spcBef>
              <a:spcAft>
                <a:spcPts val="0"/>
              </a:spcAft>
              <a:defRPr sz="2900">
                <a:solidFill>
                  <a:schemeClr val="bg1"/>
                </a:solidFill>
                <a:latin typeface="+mn-lt"/>
              </a:defRPr>
            </a:lvl1pPr>
            <a:lvl2pPr>
              <a:lnSpc>
                <a:spcPct val="100000"/>
              </a:lnSpc>
              <a:spcBef>
                <a:spcPts val="0"/>
              </a:spcBef>
              <a:spcAft>
                <a:spcPts val="0"/>
              </a:spcAft>
              <a:defRPr sz="2100">
                <a:solidFill>
                  <a:schemeClr val="bg1"/>
                </a:solidFill>
              </a:defRPr>
            </a:lvl2pPr>
            <a:lvl3pPr marL="0">
              <a:lnSpc>
                <a:spcPct val="100000"/>
              </a:lnSpc>
              <a:spcBef>
                <a:spcPts val="600"/>
              </a:spcBef>
              <a:spcAft>
                <a:spcPts val="0"/>
              </a:spcAft>
              <a:defRPr sz="1600">
                <a:solidFill>
                  <a:schemeClr val="bg1"/>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pic>
        <p:nvPicPr>
          <p:cNvPr id="11" name="Image 10"/>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63929053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Chapitre_A">
    <p:spTree>
      <p:nvGrpSpPr>
        <p:cNvPr id="1" name=""/>
        <p:cNvGrpSpPr/>
        <p:nvPr/>
      </p:nvGrpSpPr>
      <p:grpSpPr>
        <a:xfrm>
          <a:off x="0" y="0"/>
          <a:ext cx="0" cy="0"/>
          <a:chOff x="0" y="0"/>
          <a:chExt cx="0" cy="0"/>
        </a:xfrm>
      </p:grpSpPr>
      <p:pic>
        <p:nvPicPr>
          <p:cNvPr id="18" name="Image 17"/>
          <p:cNvPicPr>
            <a:picLocks noChangeAspect="1"/>
          </p:cNvPicPr>
          <p:nvPr userDrawn="1"/>
        </p:nvPicPr>
        <p:blipFill>
          <a:blip r:embed="rId2" cstate="print">
            <a:extLst>
              <a:ext uri="{28A0092B-C50C-407E-A947-70E740481C1C}">
                <a14:useLocalDpi xmlns:a14="http://schemas.microsoft.com/office/drawing/2010/main" val="0"/>
              </a:ext>
            </a:extLst>
          </a:blip>
          <a:srcRect l="68"/>
          <a:stretch>
            <a:fillRect/>
          </a:stretch>
        </p:blipFill>
        <p:spPr bwMode="gray">
          <a:xfrm>
            <a:off x="1912930" y="2034001"/>
            <a:ext cx="7236000" cy="1998918"/>
          </a:xfrm>
          <a:custGeom>
            <a:avLst/>
            <a:gdLst>
              <a:gd name="connsiteX0" fmla="*/ 630000 w 7231070"/>
              <a:gd name="connsiteY0" fmla="*/ 0 h 1997556"/>
              <a:gd name="connsiteX1" fmla="*/ 899593 w 7231070"/>
              <a:gd name="connsiteY1" fmla="*/ 0 h 1997556"/>
              <a:gd name="connsiteX2" fmla="*/ 1260000 w 7231070"/>
              <a:gd name="connsiteY2" fmla="*/ 0 h 1997556"/>
              <a:gd name="connsiteX3" fmla="*/ 7230692 w 7231070"/>
              <a:gd name="connsiteY3" fmla="*/ 0 h 1997556"/>
              <a:gd name="connsiteX4" fmla="*/ 7230692 w 7231070"/>
              <a:gd name="connsiteY4" fmla="*/ 917880 h 1997556"/>
              <a:gd name="connsiteX5" fmla="*/ 7231070 w 7231070"/>
              <a:gd name="connsiteY5" fmla="*/ 917880 h 1997556"/>
              <a:gd name="connsiteX6" fmla="*/ 7231070 w 7231070"/>
              <a:gd name="connsiteY6" fmla="*/ 1997556 h 1997556"/>
              <a:gd name="connsiteX7" fmla="*/ 1 w 7231070"/>
              <a:gd name="connsiteY7" fmla="*/ 1997556 h 1997556"/>
              <a:gd name="connsiteX8" fmla="*/ 1 w 7231070"/>
              <a:gd name="connsiteY8" fmla="*/ 1260000 h 1997556"/>
              <a:gd name="connsiteX9" fmla="*/ 0 w 7231070"/>
              <a:gd name="connsiteY9" fmla="*/ 1260000 h 1997556"/>
              <a:gd name="connsiteX10" fmla="*/ 0 w 7231070"/>
              <a:gd name="connsiteY10" fmla="*/ 630000 h 1997556"/>
              <a:gd name="connsiteX11" fmla="*/ 630000 w 7231070"/>
              <a:gd name="connsiteY11" fmla="*/ 0 h 1997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6">
                <a:moveTo>
                  <a:pt x="630000" y="0"/>
                </a:moveTo>
                <a:lnTo>
                  <a:pt x="899593" y="0"/>
                </a:lnTo>
                <a:lnTo>
                  <a:pt x="1260000" y="0"/>
                </a:lnTo>
                <a:lnTo>
                  <a:pt x="7230692" y="0"/>
                </a:lnTo>
                <a:lnTo>
                  <a:pt x="7230692" y="917880"/>
                </a:lnTo>
                <a:lnTo>
                  <a:pt x="7231070" y="917880"/>
                </a:lnTo>
                <a:lnTo>
                  <a:pt x="7231070" y="1997556"/>
                </a:lnTo>
                <a:lnTo>
                  <a:pt x="1" y="1997556"/>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5"/>
                </a:solidFill>
                <a:latin typeface="+mn-lt"/>
              </a:defRPr>
            </a:lvl1pPr>
            <a:lvl2pPr>
              <a:lnSpc>
                <a:spcPct val="100000"/>
              </a:lnSpc>
              <a:spcBef>
                <a:spcPts val="0"/>
              </a:spcBef>
              <a:spcAft>
                <a:spcPts val="0"/>
              </a:spcAft>
              <a:defRPr sz="2100">
                <a:solidFill>
                  <a:schemeClr val="accent5"/>
                </a:solidFill>
              </a:defRPr>
            </a:lvl2pPr>
            <a:lvl3pPr marL="0">
              <a:lnSpc>
                <a:spcPct val="120000"/>
              </a:lnSpc>
              <a:spcBef>
                <a:spcPts val="0"/>
              </a:spcBef>
              <a:spcAft>
                <a:spcPts val="0"/>
              </a:spcAft>
              <a:defRPr sz="1200">
                <a:solidFill>
                  <a:schemeClr val="accent5"/>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6033B2D1-EA5F-4F9E-8473-48E86D70C94E}" type="datetime1">
              <a:rPr lang="fr-FR" smtClean="0">
                <a:solidFill>
                  <a:srgbClr val="FFFFFF">
                    <a:alpha val="0"/>
                  </a:srgbClr>
                </a:solidFill>
              </a:rPr>
              <a:t>24/05/2022</a:t>
            </a:fld>
            <a:endParaRPr lang="fr-FR" dirty="0">
              <a:solidFill>
                <a:srgbClr val="FFFFFF">
                  <a:alpha val="0"/>
                </a:srgbClr>
              </a:solidFill>
            </a:endParaRPr>
          </a:p>
        </p:txBody>
      </p:sp>
      <p:sp>
        <p:nvSpPr>
          <p:cNvPr id="12" name="Espace réservé du pied de page 2"/>
          <p:cNvSpPr>
            <a:spLocks noGrp="1"/>
          </p:cNvSpPr>
          <p:nvPr>
            <p:ph type="ftr" sz="quarter" idx="15"/>
          </p:nvPr>
        </p:nvSpPr>
        <p:spPr bwMode="gray">
          <a:xfrm>
            <a:off x="1763713" y="6156000"/>
            <a:ext cx="6624637" cy="232968"/>
          </a:xfrm>
        </p:spPr>
        <p:txBody>
          <a:bodyPr/>
          <a:lstStyle>
            <a:lvl1pPr>
              <a:defRPr>
                <a:solidFill>
                  <a:schemeClr val="accent6"/>
                </a:solidFill>
              </a:defRPr>
            </a:lvl1pPr>
          </a:lstStyle>
          <a:p>
            <a:endParaRPr lang="fr-FR" dirty="0">
              <a:solidFill>
                <a:srgbClr val="9796A3"/>
              </a:solidFill>
            </a:endParaRPr>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solidFill>
                  <a:srgbClr val="9796A3"/>
                </a:solidFill>
              </a:rPr>
              <a:pPr/>
              <a:t>‹N°›</a:t>
            </a:fld>
            <a:endParaRPr lang="fr-FR" dirty="0">
              <a:solidFill>
                <a:srgbClr val="9796A3"/>
              </a:solidFill>
            </a:endParaRPr>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415883592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hapitre_Abis">
    <p:spTree>
      <p:nvGrpSpPr>
        <p:cNvPr id="1" name=""/>
        <p:cNvGrpSpPr/>
        <p:nvPr/>
      </p:nvGrpSpPr>
      <p:grpSpPr>
        <a:xfrm>
          <a:off x="0" y="0"/>
          <a:ext cx="0" cy="0"/>
          <a:chOff x="0" y="0"/>
          <a:chExt cx="0" cy="0"/>
        </a:xfrm>
      </p:grpSpPr>
      <p:pic>
        <p:nvPicPr>
          <p:cNvPr id="18" name="Image 1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1912930" y="2034682"/>
            <a:ext cx="7236000" cy="1997556"/>
          </a:xfrm>
          <a:custGeom>
            <a:avLst/>
            <a:gdLst>
              <a:gd name="connsiteX0" fmla="*/ 630000 w 7231070"/>
              <a:gd name="connsiteY0" fmla="*/ 0 h 1997556"/>
              <a:gd name="connsiteX1" fmla="*/ 899593 w 7231070"/>
              <a:gd name="connsiteY1" fmla="*/ 0 h 1997556"/>
              <a:gd name="connsiteX2" fmla="*/ 1260000 w 7231070"/>
              <a:gd name="connsiteY2" fmla="*/ 0 h 1997556"/>
              <a:gd name="connsiteX3" fmla="*/ 7230692 w 7231070"/>
              <a:gd name="connsiteY3" fmla="*/ 0 h 1997556"/>
              <a:gd name="connsiteX4" fmla="*/ 7230692 w 7231070"/>
              <a:gd name="connsiteY4" fmla="*/ 917880 h 1997556"/>
              <a:gd name="connsiteX5" fmla="*/ 7231070 w 7231070"/>
              <a:gd name="connsiteY5" fmla="*/ 917880 h 1997556"/>
              <a:gd name="connsiteX6" fmla="*/ 7231070 w 7231070"/>
              <a:gd name="connsiteY6" fmla="*/ 1997556 h 1997556"/>
              <a:gd name="connsiteX7" fmla="*/ 1 w 7231070"/>
              <a:gd name="connsiteY7" fmla="*/ 1997556 h 1997556"/>
              <a:gd name="connsiteX8" fmla="*/ 1 w 7231070"/>
              <a:gd name="connsiteY8" fmla="*/ 1260000 h 1997556"/>
              <a:gd name="connsiteX9" fmla="*/ 0 w 7231070"/>
              <a:gd name="connsiteY9" fmla="*/ 1260000 h 1997556"/>
              <a:gd name="connsiteX10" fmla="*/ 0 w 7231070"/>
              <a:gd name="connsiteY10" fmla="*/ 630000 h 1997556"/>
              <a:gd name="connsiteX11" fmla="*/ 630000 w 7231070"/>
              <a:gd name="connsiteY11" fmla="*/ 0 h 1997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6">
                <a:moveTo>
                  <a:pt x="630000" y="0"/>
                </a:moveTo>
                <a:lnTo>
                  <a:pt x="899593" y="0"/>
                </a:lnTo>
                <a:lnTo>
                  <a:pt x="1260000" y="0"/>
                </a:lnTo>
                <a:lnTo>
                  <a:pt x="7230692" y="0"/>
                </a:lnTo>
                <a:lnTo>
                  <a:pt x="7230692" y="917880"/>
                </a:lnTo>
                <a:lnTo>
                  <a:pt x="7231070" y="917880"/>
                </a:lnTo>
                <a:lnTo>
                  <a:pt x="7231070" y="1997556"/>
                </a:lnTo>
                <a:lnTo>
                  <a:pt x="1" y="1997556"/>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5"/>
                </a:solidFill>
                <a:latin typeface="+mn-lt"/>
              </a:defRPr>
            </a:lvl1pPr>
            <a:lvl2pPr>
              <a:lnSpc>
                <a:spcPct val="100000"/>
              </a:lnSpc>
              <a:spcBef>
                <a:spcPts val="0"/>
              </a:spcBef>
              <a:spcAft>
                <a:spcPts val="0"/>
              </a:spcAft>
              <a:defRPr sz="2100">
                <a:solidFill>
                  <a:schemeClr val="accent5"/>
                </a:solidFill>
              </a:defRPr>
            </a:lvl2pPr>
            <a:lvl3pPr marL="0">
              <a:lnSpc>
                <a:spcPct val="120000"/>
              </a:lnSpc>
              <a:spcBef>
                <a:spcPts val="0"/>
              </a:spcBef>
              <a:spcAft>
                <a:spcPts val="0"/>
              </a:spcAft>
              <a:defRPr sz="1200">
                <a:solidFill>
                  <a:schemeClr val="accent5"/>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2A9AF4E2-43BD-420F-8F72-89BDC3772DF2}" type="datetime1">
              <a:rPr lang="fr-FR" smtClean="0">
                <a:solidFill>
                  <a:srgbClr val="FFFFFF">
                    <a:alpha val="0"/>
                  </a:srgbClr>
                </a:solidFill>
              </a:rPr>
              <a:t>24/05/2022</a:t>
            </a:fld>
            <a:endParaRPr lang="fr-FR" dirty="0">
              <a:solidFill>
                <a:srgbClr val="FFFFFF">
                  <a:alpha val="0"/>
                </a:srgbClr>
              </a:solidFill>
            </a:endParaRPr>
          </a:p>
        </p:txBody>
      </p:sp>
      <p:sp>
        <p:nvSpPr>
          <p:cNvPr id="12" name="Espace réservé du pied de page 2"/>
          <p:cNvSpPr>
            <a:spLocks noGrp="1"/>
          </p:cNvSpPr>
          <p:nvPr>
            <p:ph type="ftr" sz="quarter" idx="15"/>
          </p:nvPr>
        </p:nvSpPr>
        <p:spPr bwMode="gray">
          <a:xfrm>
            <a:off x="1763713" y="6156000"/>
            <a:ext cx="6624637" cy="232968"/>
          </a:xfrm>
        </p:spPr>
        <p:txBody>
          <a:bodyPr/>
          <a:lstStyle>
            <a:lvl1pPr>
              <a:defRPr>
                <a:solidFill>
                  <a:schemeClr val="accent6"/>
                </a:solidFill>
              </a:defRPr>
            </a:lvl1pPr>
          </a:lstStyle>
          <a:p>
            <a:endParaRPr lang="fr-FR" dirty="0">
              <a:solidFill>
                <a:srgbClr val="9796A3"/>
              </a:solidFill>
            </a:endParaRPr>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solidFill>
                  <a:srgbClr val="9796A3"/>
                </a:solidFill>
              </a:rPr>
              <a:pPr/>
              <a:t>‹N°›</a:t>
            </a:fld>
            <a:endParaRPr lang="fr-FR" dirty="0">
              <a:solidFill>
                <a:srgbClr val="9796A3"/>
              </a:solidFill>
            </a:endParaRPr>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47343453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Chapitre_B">
    <p:spTree>
      <p:nvGrpSpPr>
        <p:cNvPr id="1" name=""/>
        <p:cNvGrpSpPr/>
        <p:nvPr/>
      </p:nvGrpSpPr>
      <p:grpSpPr>
        <a:xfrm>
          <a:off x="0" y="0"/>
          <a:ext cx="0" cy="0"/>
          <a:chOff x="0" y="0"/>
          <a:chExt cx="0" cy="0"/>
        </a:xfrm>
      </p:grpSpPr>
      <p:pic>
        <p:nvPicPr>
          <p:cNvPr id="14" name="Image 13"/>
          <p:cNvPicPr>
            <a:picLocks noChangeAspect="1"/>
          </p:cNvPicPr>
          <p:nvPr userDrawn="1"/>
        </p:nvPicPr>
        <p:blipFill>
          <a:blip r:embed="rId2" cstate="print">
            <a:extLst>
              <a:ext uri="{28A0092B-C50C-407E-A947-70E740481C1C}">
                <a14:useLocalDpi xmlns:a14="http://schemas.microsoft.com/office/drawing/2010/main" val="0"/>
              </a:ext>
            </a:extLst>
          </a:blip>
          <a:srcRect l="68"/>
          <a:stretch>
            <a:fillRect/>
          </a:stretch>
        </p:blipFill>
        <p:spPr bwMode="gray">
          <a:xfrm>
            <a:off x="1912930" y="2034002"/>
            <a:ext cx="7236000" cy="1998917"/>
          </a:xfrm>
          <a:custGeom>
            <a:avLst/>
            <a:gdLst>
              <a:gd name="connsiteX0" fmla="*/ 630000 w 7231070"/>
              <a:gd name="connsiteY0" fmla="*/ 0 h 1997555"/>
              <a:gd name="connsiteX1" fmla="*/ 899593 w 7231070"/>
              <a:gd name="connsiteY1" fmla="*/ 0 h 1997555"/>
              <a:gd name="connsiteX2" fmla="*/ 1260000 w 7231070"/>
              <a:gd name="connsiteY2" fmla="*/ 0 h 1997555"/>
              <a:gd name="connsiteX3" fmla="*/ 7230692 w 7231070"/>
              <a:gd name="connsiteY3" fmla="*/ 0 h 1997555"/>
              <a:gd name="connsiteX4" fmla="*/ 7230692 w 7231070"/>
              <a:gd name="connsiteY4" fmla="*/ 917880 h 1997555"/>
              <a:gd name="connsiteX5" fmla="*/ 7231070 w 7231070"/>
              <a:gd name="connsiteY5" fmla="*/ 917880 h 1997555"/>
              <a:gd name="connsiteX6" fmla="*/ 7231070 w 7231070"/>
              <a:gd name="connsiteY6" fmla="*/ 1997555 h 1997555"/>
              <a:gd name="connsiteX7" fmla="*/ 1 w 7231070"/>
              <a:gd name="connsiteY7" fmla="*/ 1997555 h 1997555"/>
              <a:gd name="connsiteX8" fmla="*/ 1 w 7231070"/>
              <a:gd name="connsiteY8" fmla="*/ 1260000 h 1997555"/>
              <a:gd name="connsiteX9" fmla="*/ 0 w 7231070"/>
              <a:gd name="connsiteY9" fmla="*/ 1260000 h 1997555"/>
              <a:gd name="connsiteX10" fmla="*/ 0 w 7231070"/>
              <a:gd name="connsiteY10" fmla="*/ 630000 h 1997555"/>
              <a:gd name="connsiteX11" fmla="*/ 630000 w 7231070"/>
              <a:gd name="connsiteY11" fmla="*/ 0 h 1997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5">
                <a:moveTo>
                  <a:pt x="630000" y="0"/>
                </a:moveTo>
                <a:lnTo>
                  <a:pt x="899593" y="0"/>
                </a:lnTo>
                <a:lnTo>
                  <a:pt x="1260000" y="0"/>
                </a:lnTo>
                <a:lnTo>
                  <a:pt x="7230692" y="0"/>
                </a:lnTo>
                <a:lnTo>
                  <a:pt x="7230692" y="917880"/>
                </a:lnTo>
                <a:lnTo>
                  <a:pt x="7231070" y="917880"/>
                </a:lnTo>
                <a:lnTo>
                  <a:pt x="7231070" y="1997555"/>
                </a:lnTo>
                <a:lnTo>
                  <a:pt x="1" y="1997555"/>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5"/>
                </a:solidFill>
                <a:latin typeface="+mn-lt"/>
              </a:defRPr>
            </a:lvl1pPr>
            <a:lvl2pPr>
              <a:lnSpc>
                <a:spcPct val="100000"/>
              </a:lnSpc>
              <a:spcBef>
                <a:spcPts val="0"/>
              </a:spcBef>
              <a:spcAft>
                <a:spcPts val="0"/>
              </a:spcAft>
              <a:defRPr sz="2100">
                <a:solidFill>
                  <a:schemeClr val="accent5"/>
                </a:solidFill>
              </a:defRPr>
            </a:lvl2pPr>
            <a:lvl3pPr marL="0">
              <a:lnSpc>
                <a:spcPct val="120000"/>
              </a:lnSpc>
              <a:spcBef>
                <a:spcPts val="0"/>
              </a:spcBef>
              <a:spcAft>
                <a:spcPts val="0"/>
              </a:spcAft>
              <a:defRPr sz="1200">
                <a:solidFill>
                  <a:schemeClr val="accent5"/>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750DE232-2E85-4DD7-875E-8D8332F0919E}" type="datetime1">
              <a:rPr lang="fr-FR" smtClean="0">
                <a:solidFill>
                  <a:srgbClr val="FFFFFF">
                    <a:alpha val="0"/>
                  </a:srgbClr>
                </a:solidFill>
              </a:rPr>
              <a:t>24/05/2022</a:t>
            </a:fld>
            <a:endParaRPr lang="fr-FR" dirty="0">
              <a:solidFill>
                <a:srgbClr val="FFFFFF">
                  <a:alpha val="0"/>
                </a:srgbClr>
              </a:solidFill>
            </a:endParaRPr>
          </a:p>
        </p:txBody>
      </p:sp>
      <p:sp>
        <p:nvSpPr>
          <p:cNvPr id="12" name="Espace réservé du pied de page 2"/>
          <p:cNvSpPr>
            <a:spLocks noGrp="1"/>
          </p:cNvSpPr>
          <p:nvPr>
            <p:ph type="ftr" sz="quarter" idx="15"/>
          </p:nvPr>
        </p:nvSpPr>
        <p:spPr bwMode="gray">
          <a:xfrm>
            <a:off x="1763713" y="6156000"/>
            <a:ext cx="6624637" cy="232968"/>
          </a:xfrm>
        </p:spPr>
        <p:txBody>
          <a:bodyPr/>
          <a:lstStyle>
            <a:lvl1pPr>
              <a:defRPr>
                <a:solidFill>
                  <a:schemeClr val="accent6"/>
                </a:solidFill>
              </a:defRPr>
            </a:lvl1pPr>
          </a:lstStyle>
          <a:p>
            <a:endParaRPr lang="fr-FR" dirty="0">
              <a:solidFill>
                <a:srgbClr val="9796A3"/>
              </a:solidFill>
            </a:endParaRPr>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solidFill>
                  <a:srgbClr val="9796A3"/>
                </a:solidFill>
              </a:rPr>
              <a:pPr/>
              <a:t>‹N°›</a:t>
            </a:fld>
            <a:endParaRPr lang="fr-FR" dirty="0">
              <a:solidFill>
                <a:srgbClr val="9796A3"/>
              </a:solidFill>
            </a:endParaRPr>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278354110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hapitre_C">
    <p:spTree>
      <p:nvGrpSpPr>
        <p:cNvPr id="1" name=""/>
        <p:cNvGrpSpPr/>
        <p:nvPr/>
      </p:nvGrpSpPr>
      <p:grpSpPr>
        <a:xfrm>
          <a:off x="0" y="0"/>
          <a:ext cx="0" cy="0"/>
          <a:chOff x="0" y="0"/>
          <a:chExt cx="0" cy="0"/>
        </a:xfrm>
      </p:grpSpPr>
      <p:pic>
        <p:nvPicPr>
          <p:cNvPr id="14" name="Image 13"/>
          <p:cNvPicPr>
            <a:picLocks noChangeAspect="1"/>
          </p:cNvPicPr>
          <p:nvPr userDrawn="1"/>
        </p:nvPicPr>
        <p:blipFill>
          <a:blip r:embed="rId2" cstate="print">
            <a:extLst>
              <a:ext uri="{28A0092B-C50C-407E-A947-70E740481C1C}">
                <a14:useLocalDpi xmlns:a14="http://schemas.microsoft.com/office/drawing/2010/main" val="0"/>
              </a:ext>
            </a:extLst>
          </a:blip>
          <a:srcRect l="68"/>
          <a:stretch>
            <a:fillRect/>
          </a:stretch>
        </p:blipFill>
        <p:spPr bwMode="gray">
          <a:xfrm>
            <a:off x="1912930" y="2034002"/>
            <a:ext cx="7236000" cy="1998917"/>
          </a:xfrm>
          <a:custGeom>
            <a:avLst/>
            <a:gdLst>
              <a:gd name="connsiteX0" fmla="*/ 630000 w 7231070"/>
              <a:gd name="connsiteY0" fmla="*/ 0 h 1997555"/>
              <a:gd name="connsiteX1" fmla="*/ 899593 w 7231070"/>
              <a:gd name="connsiteY1" fmla="*/ 0 h 1997555"/>
              <a:gd name="connsiteX2" fmla="*/ 1260000 w 7231070"/>
              <a:gd name="connsiteY2" fmla="*/ 0 h 1997555"/>
              <a:gd name="connsiteX3" fmla="*/ 7230692 w 7231070"/>
              <a:gd name="connsiteY3" fmla="*/ 0 h 1997555"/>
              <a:gd name="connsiteX4" fmla="*/ 7230692 w 7231070"/>
              <a:gd name="connsiteY4" fmla="*/ 917880 h 1997555"/>
              <a:gd name="connsiteX5" fmla="*/ 7231070 w 7231070"/>
              <a:gd name="connsiteY5" fmla="*/ 917880 h 1997555"/>
              <a:gd name="connsiteX6" fmla="*/ 7231070 w 7231070"/>
              <a:gd name="connsiteY6" fmla="*/ 1997555 h 1997555"/>
              <a:gd name="connsiteX7" fmla="*/ 1 w 7231070"/>
              <a:gd name="connsiteY7" fmla="*/ 1997555 h 1997555"/>
              <a:gd name="connsiteX8" fmla="*/ 1 w 7231070"/>
              <a:gd name="connsiteY8" fmla="*/ 1260000 h 1997555"/>
              <a:gd name="connsiteX9" fmla="*/ 0 w 7231070"/>
              <a:gd name="connsiteY9" fmla="*/ 1260000 h 1997555"/>
              <a:gd name="connsiteX10" fmla="*/ 0 w 7231070"/>
              <a:gd name="connsiteY10" fmla="*/ 630000 h 1997555"/>
              <a:gd name="connsiteX11" fmla="*/ 630000 w 7231070"/>
              <a:gd name="connsiteY11" fmla="*/ 0 h 1997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5">
                <a:moveTo>
                  <a:pt x="630000" y="0"/>
                </a:moveTo>
                <a:lnTo>
                  <a:pt x="899593" y="0"/>
                </a:lnTo>
                <a:lnTo>
                  <a:pt x="1260000" y="0"/>
                </a:lnTo>
                <a:lnTo>
                  <a:pt x="7230692" y="0"/>
                </a:lnTo>
                <a:lnTo>
                  <a:pt x="7230692" y="917880"/>
                </a:lnTo>
                <a:lnTo>
                  <a:pt x="7231070" y="917880"/>
                </a:lnTo>
                <a:lnTo>
                  <a:pt x="7231070" y="1997555"/>
                </a:lnTo>
                <a:lnTo>
                  <a:pt x="1" y="1997555"/>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5"/>
                </a:solidFill>
                <a:latin typeface="+mn-lt"/>
              </a:defRPr>
            </a:lvl1pPr>
            <a:lvl2pPr>
              <a:lnSpc>
                <a:spcPct val="100000"/>
              </a:lnSpc>
              <a:spcBef>
                <a:spcPts val="0"/>
              </a:spcBef>
              <a:spcAft>
                <a:spcPts val="0"/>
              </a:spcAft>
              <a:defRPr sz="2100">
                <a:solidFill>
                  <a:schemeClr val="accent5"/>
                </a:solidFill>
              </a:defRPr>
            </a:lvl2pPr>
            <a:lvl3pPr marL="0">
              <a:lnSpc>
                <a:spcPct val="120000"/>
              </a:lnSpc>
              <a:spcBef>
                <a:spcPts val="0"/>
              </a:spcBef>
              <a:spcAft>
                <a:spcPts val="0"/>
              </a:spcAft>
              <a:defRPr sz="1200">
                <a:solidFill>
                  <a:schemeClr val="accent5"/>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78D0D939-BC14-4BE4-86A2-7F2AAF12565F}" type="datetime1">
              <a:rPr lang="fr-FR" smtClean="0">
                <a:solidFill>
                  <a:srgbClr val="FFFFFF">
                    <a:alpha val="0"/>
                  </a:srgbClr>
                </a:solidFill>
              </a:rPr>
              <a:t>24/05/2022</a:t>
            </a:fld>
            <a:endParaRPr lang="fr-FR" dirty="0">
              <a:solidFill>
                <a:srgbClr val="FFFFFF">
                  <a:alpha val="0"/>
                </a:srgbClr>
              </a:solidFill>
            </a:endParaRPr>
          </a:p>
        </p:txBody>
      </p:sp>
      <p:sp>
        <p:nvSpPr>
          <p:cNvPr id="12" name="Espace réservé du pied de page 2"/>
          <p:cNvSpPr>
            <a:spLocks noGrp="1"/>
          </p:cNvSpPr>
          <p:nvPr>
            <p:ph type="ftr" sz="quarter" idx="15"/>
          </p:nvPr>
        </p:nvSpPr>
        <p:spPr bwMode="gray">
          <a:xfrm>
            <a:off x="1763713" y="6156000"/>
            <a:ext cx="6624637" cy="232968"/>
          </a:xfrm>
        </p:spPr>
        <p:txBody>
          <a:bodyPr/>
          <a:lstStyle>
            <a:lvl1pPr>
              <a:defRPr>
                <a:solidFill>
                  <a:schemeClr val="accent6"/>
                </a:solidFill>
              </a:defRPr>
            </a:lvl1pPr>
          </a:lstStyle>
          <a:p>
            <a:endParaRPr lang="fr-FR" dirty="0">
              <a:solidFill>
                <a:srgbClr val="9796A3"/>
              </a:solidFill>
            </a:endParaRPr>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solidFill>
                  <a:srgbClr val="9796A3"/>
                </a:solidFill>
              </a:rPr>
              <a:pPr/>
              <a:t>‹N°›</a:t>
            </a:fld>
            <a:endParaRPr lang="fr-FR" dirty="0">
              <a:solidFill>
                <a:srgbClr val="9796A3"/>
              </a:solidFill>
            </a:endParaRPr>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214138714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Chapitre_D">
    <p:spTree>
      <p:nvGrpSpPr>
        <p:cNvPr id="1" name=""/>
        <p:cNvGrpSpPr/>
        <p:nvPr/>
      </p:nvGrpSpPr>
      <p:grpSpPr>
        <a:xfrm>
          <a:off x="0" y="0"/>
          <a:ext cx="0" cy="0"/>
          <a:chOff x="0" y="0"/>
          <a:chExt cx="0" cy="0"/>
        </a:xfrm>
      </p:grpSpPr>
      <p:sp>
        <p:nvSpPr>
          <p:cNvPr id="14" name="Espace réservé pour une image  13"/>
          <p:cNvSpPr>
            <a:spLocks noGrp="1"/>
          </p:cNvSpPr>
          <p:nvPr>
            <p:ph type="pic" sz="quarter" idx="17"/>
          </p:nvPr>
        </p:nvSpPr>
        <p:spPr bwMode="gray">
          <a:xfrm>
            <a:off x="1912930" y="2034001"/>
            <a:ext cx="7236000" cy="1998000"/>
          </a:xfrm>
          <a:custGeom>
            <a:avLst/>
            <a:gdLst>
              <a:gd name="connsiteX0" fmla="*/ 630000 w 7231070"/>
              <a:gd name="connsiteY0" fmla="*/ 0 h 1998000"/>
              <a:gd name="connsiteX1" fmla="*/ 899593 w 7231070"/>
              <a:gd name="connsiteY1" fmla="*/ 0 h 1998000"/>
              <a:gd name="connsiteX2" fmla="*/ 1260000 w 7231070"/>
              <a:gd name="connsiteY2" fmla="*/ 0 h 1998000"/>
              <a:gd name="connsiteX3" fmla="*/ 7230692 w 7231070"/>
              <a:gd name="connsiteY3" fmla="*/ 0 h 1998000"/>
              <a:gd name="connsiteX4" fmla="*/ 7230692 w 7231070"/>
              <a:gd name="connsiteY4" fmla="*/ 917880 h 1998000"/>
              <a:gd name="connsiteX5" fmla="*/ 7231070 w 7231070"/>
              <a:gd name="connsiteY5" fmla="*/ 917880 h 1998000"/>
              <a:gd name="connsiteX6" fmla="*/ 7231070 w 7231070"/>
              <a:gd name="connsiteY6" fmla="*/ 1998000 h 1998000"/>
              <a:gd name="connsiteX7" fmla="*/ 7230692 w 7231070"/>
              <a:gd name="connsiteY7" fmla="*/ 1998000 h 1998000"/>
              <a:gd name="connsiteX8" fmla="*/ 899593 w 7231070"/>
              <a:gd name="connsiteY8" fmla="*/ 1998000 h 1998000"/>
              <a:gd name="connsiteX9" fmla="*/ 1 w 7231070"/>
              <a:gd name="connsiteY9" fmla="*/ 1998000 h 1998000"/>
              <a:gd name="connsiteX10" fmla="*/ 1 w 7231070"/>
              <a:gd name="connsiteY10" fmla="*/ 1260000 h 1998000"/>
              <a:gd name="connsiteX11" fmla="*/ 0 w 7231070"/>
              <a:gd name="connsiteY11" fmla="*/ 1260000 h 1998000"/>
              <a:gd name="connsiteX12" fmla="*/ 0 w 7231070"/>
              <a:gd name="connsiteY12" fmla="*/ 630000 h 1998000"/>
              <a:gd name="connsiteX13" fmla="*/ 630000 w 7231070"/>
              <a:gd name="connsiteY13" fmla="*/ 0 h 199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31070" h="1998000">
                <a:moveTo>
                  <a:pt x="630000" y="0"/>
                </a:moveTo>
                <a:lnTo>
                  <a:pt x="899593" y="0"/>
                </a:lnTo>
                <a:lnTo>
                  <a:pt x="1260000" y="0"/>
                </a:lnTo>
                <a:lnTo>
                  <a:pt x="7230692" y="0"/>
                </a:lnTo>
                <a:lnTo>
                  <a:pt x="7230692" y="917880"/>
                </a:lnTo>
                <a:lnTo>
                  <a:pt x="7231070" y="917880"/>
                </a:lnTo>
                <a:lnTo>
                  <a:pt x="7231070" y="1998000"/>
                </a:lnTo>
                <a:lnTo>
                  <a:pt x="7230692" y="1998000"/>
                </a:lnTo>
                <a:lnTo>
                  <a:pt x="899593" y="1998000"/>
                </a:lnTo>
                <a:lnTo>
                  <a:pt x="1" y="1998000"/>
                </a:lnTo>
                <a:lnTo>
                  <a:pt x="1" y="1260000"/>
                </a:lnTo>
                <a:lnTo>
                  <a:pt x="0" y="1260000"/>
                </a:lnTo>
                <a:lnTo>
                  <a:pt x="0" y="630000"/>
                </a:lnTo>
                <a:cubicBezTo>
                  <a:pt x="0" y="282061"/>
                  <a:pt x="282061" y="0"/>
                  <a:pt x="630000" y="0"/>
                </a:cubicBezTo>
                <a:close/>
              </a:path>
            </a:pathLst>
          </a:custGeom>
        </p:spPr>
        <p:txBody>
          <a:bodyPr wrap="square" tIns="1080000" anchor="ctr" anchorCtr="0">
            <a:noAutofit/>
          </a:bodyPr>
          <a:lstStyle>
            <a:lvl1pPr algn="ctr">
              <a:defRPr/>
            </a:lvl1pPr>
          </a:lstStyle>
          <a:p>
            <a:r>
              <a:rPr lang="fr-FR"/>
              <a:t>Cliquez sur l'icône pour ajouter une image</a:t>
            </a:r>
          </a:p>
        </p:txBody>
      </p:sp>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5"/>
                </a:solidFill>
                <a:latin typeface="+mn-lt"/>
              </a:defRPr>
            </a:lvl1pPr>
            <a:lvl2pPr>
              <a:lnSpc>
                <a:spcPct val="100000"/>
              </a:lnSpc>
              <a:spcBef>
                <a:spcPts val="0"/>
              </a:spcBef>
              <a:spcAft>
                <a:spcPts val="0"/>
              </a:spcAft>
              <a:defRPr sz="2100">
                <a:solidFill>
                  <a:schemeClr val="accent5"/>
                </a:solidFill>
              </a:defRPr>
            </a:lvl2pPr>
            <a:lvl3pPr marL="0">
              <a:lnSpc>
                <a:spcPct val="120000"/>
              </a:lnSpc>
              <a:spcBef>
                <a:spcPts val="0"/>
              </a:spcBef>
              <a:spcAft>
                <a:spcPts val="0"/>
              </a:spcAft>
              <a:defRPr sz="1200">
                <a:solidFill>
                  <a:schemeClr val="accent5"/>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46E828C3-8EF1-4681-8151-2CABC10FAB23}" type="datetime1">
              <a:rPr lang="fr-FR" smtClean="0">
                <a:solidFill>
                  <a:srgbClr val="FFFFFF">
                    <a:alpha val="0"/>
                  </a:srgbClr>
                </a:solidFill>
              </a:rPr>
              <a:t>24/05/2022</a:t>
            </a:fld>
            <a:endParaRPr lang="fr-FR" dirty="0">
              <a:solidFill>
                <a:srgbClr val="FFFFFF">
                  <a:alpha val="0"/>
                </a:srgbClr>
              </a:solidFill>
            </a:endParaRPr>
          </a:p>
        </p:txBody>
      </p:sp>
      <p:sp>
        <p:nvSpPr>
          <p:cNvPr id="12" name="Espace réservé du pied de page 2"/>
          <p:cNvSpPr>
            <a:spLocks noGrp="1"/>
          </p:cNvSpPr>
          <p:nvPr>
            <p:ph type="ftr" sz="quarter" idx="15"/>
          </p:nvPr>
        </p:nvSpPr>
        <p:spPr bwMode="gray">
          <a:xfrm>
            <a:off x="1763713" y="6156000"/>
            <a:ext cx="6624637" cy="232968"/>
          </a:xfrm>
        </p:spPr>
        <p:txBody>
          <a:bodyPr/>
          <a:lstStyle>
            <a:lvl1pPr>
              <a:defRPr>
                <a:solidFill>
                  <a:schemeClr val="accent6"/>
                </a:solidFill>
              </a:defRPr>
            </a:lvl1pPr>
          </a:lstStyle>
          <a:p>
            <a:endParaRPr lang="fr-FR" dirty="0">
              <a:solidFill>
                <a:srgbClr val="9796A3"/>
              </a:solidFill>
            </a:endParaRPr>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solidFill>
                  <a:srgbClr val="9796A3"/>
                </a:solidFill>
              </a:rPr>
              <a:pPr/>
              <a:t>‹N°›</a:t>
            </a:fld>
            <a:endParaRPr lang="fr-FR" dirty="0">
              <a:solidFill>
                <a:srgbClr val="9796A3"/>
              </a:solidFill>
            </a:endParaRPr>
          </a:p>
        </p:txBody>
      </p:sp>
      <p:pic>
        <p:nvPicPr>
          <p:cNvPr id="9" name="Imag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35239658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3C3610CC-D6C1-475B-80C1-E64430BA9244}" type="datetime1">
              <a:rPr lang="fr-FR" smtClean="0">
                <a:solidFill>
                  <a:srgbClr val="FFFFFF">
                    <a:alpha val="0"/>
                  </a:srgbClr>
                </a:solidFill>
              </a:rPr>
              <a:t>24/05/2022</a:t>
            </a:fld>
            <a:endParaRPr lang="fr-FR">
              <a:solidFill>
                <a:srgbClr val="FFFFFF">
                  <a:alpha val="0"/>
                </a:srgbClr>
              </a:solidFill>
            </a:endParaRP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solidFill>
                  <a:srgbClr val="9796A3"/>
                </a:solidFill>
              </a:rPr>
              <a:pPr/>
              <a:t>‹N°›</a:t>
            </a:fld>
            <a:endParaRPr lang="fr-FR">
              <a:solidFill>
                <a:srgbClr val="9796A3"/>
              </a:solidFill>
            </a:endParaRPr>
          </a:p>
        </p:txBody>
      </p:sp>
      <p:sp>
        <p:nvSpPr>
          <p:cNvPr id="13" name="Espace réservé du pied de page 12"/>
          <p:cNvSpPr>
            <a:spLocks noGrp="1"/>
          </p:cNvSpPr>
          <p:nvPr>
            <p:ph type="ftr" sz="quarter" idx="12"/>
          </p:nvPr>
        </p:nvSpPr>
        <p:spPr bwMode="gray"/>
        <p:txBody>
          <a:bodyPr/>
          <a:lstStyle/>
          <a:p>
            <a:endParaRPr lang="fr-FR">
              <a:solidFill>
                <a:srgbClr val="9796A3"/>
              </a:solidFill>
            </a:endParaRP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7" name="Espace réservé du contenu 6"/>
          <p:cNvSpPr>
            <a:spLocks noGrp="1"/>
          </p:cNvSpPr>
          <p:nvPr>
            <p:ph sz="quarter" idx="14" hasCustomPrompt="1"/>
          </p:nvPr>
        </p:nvSpPr>
        <p:spPr bwMode="gray">
          <a:xfrm>
            <a:off x="1368425" y="1989138"/>
            <a:ext cx="7451725" cy="4103687"/>
          </a:xfrm>
        </p:spPr>
        <p:txBody>
          <a:bodyPr/>
          <a:lstStyle>
            <a:lvl5pPr>
              <a:defRPr/>
            </a:lvl5pPr>
            <a:lvl6pPr>
              <a:defRPr/>
            </a:lvl6pPr>
          </a:lstStyle>
          <a:p>
            <a:pPr lvl="0"/>
            <a:r>
              <a:rPr lang="fr-FR" noProof="0" dirty="0"/>
              <a:t>Texte de niveau 1</a:t>
            </a:r>
          </a:p>
          <a:p>
            <a:pPr lvl="1"/>
            <a:r>
              <a:rPr lang="fr-FR" noProof="0" dirty="0"/>
              <a:t>Texte de niveau 2</a:t>
            </a:r>
          </a:p>
          <a:p>
            <a:pPr lvl="2"/>
            <a:r>
              <a:rPr lang="fr-FR" noProof="0" dirty="0"/>
              <a:t>Texte de niveau 3</a:t>
            </a:r>
          </a:p>
          <a:p>
            <a:pPr lvl="3"/>
            <a:r>
              <a:rPr lang="fr-FR" noProof="0" dirty="0"/>
              <a:t>Texte de niveau 4</a:t>
            </a:r>
          </a:p>
          <a:p>
            <a:pPr lvl="4"/>
            <a:r>
              <a:rPr lang="fr-FR" noProof="0" dirty="0"/>
              <a:t>Texte de niveau 5</a:t>
            </a:r>
          </a:p>
          <a:p>
            <a:pPr lvl="5"/>
            <a:r>
              <a:rPr lang="fr-FR" noProof="0" dirty="0"/>
              <a:t>Texte de niveau 6</a:t>
            </a:r>
          </a:p>
        </p:txBody>
      </p:sp>
    </p:spTree>
    <p:extLst>
      <p:ext uri="{BB962C8B-B14F-4D97-AF65-F5344CB8AC3E}">
        <p14:creationId xmlns:p14="http://schemas.microsoft.com/office/powerpoint/2010/main" val="145039222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itre, image et contenu">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6B559650-1397-47AD-BD76-0D12F66016D3}" type="datetime1">
              <a:rPr lang="fr-FR" smtClean="0">
                <a:solidFill>
                  <a:srgbClr val="FFFFFF">
                    <a:alpha val="0"/>
                  </a:srgbClr>
                </a:solidFill>
              </a:rPr>
              <a:t>24/05/2022</a:t>
            </a:fld>
            <a:endParaRPr lang="fr-FR">
              <a:solidFill>
                <a:srgbClr val="FFFFFF">
                  <a:alpha val="0"/>
                </a:srgbClr>
              </a:solidFill>
            </a:endParaRP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solidFill>
                  <a:srgbClr val="9796A3"/>
                </a:solidFill>
              </a:rPr>
              <a:pPr/>
              <a:t>‹N°›</a:t>
            </a:fld>
            <a:endParaRPr lang="fr-FR">
              <a:solidFill>
                <a:srgbClr val="9796A3"/>
              </a:solidFill>
            </a:endParaRPr>
          </a:p>
        </p:txBody>
      </p:sp>
      <p:sp>
        <p:nvSpPr>
          <p:cNvPr id="13" name="Espace réservé du pied de page 12"/>
          <p:cNvSpPr>
            <a:spLocks noGrp="1"/>
          </p:cNvSpPr>
          <p:nvPr>
            <p:ph type="ftr" sz="quarter" idx="12"/>
          </p:nvPr>
        </p:nvSpPr>
        <p:spPr bwMode="gray"/>
        <p:txBody>
          <a:bodyPr/>
          <a:lstStyle/>
          <a:p>
            <a:endParaRPr lang="fr-FR">
              <a:solidFill>
                <a:srgbClr val="9796A3"/>
              </a:solidFill>
            </a:endParaRP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3" name="Espace réservé pour une image  2"/>
          <p:cNvSpPr>
            <a:spLocks noGrp="1"/>
          </p:cNvSpPr>
          <p:nvPr>
            <p:ph type="pic" sz="quarter" idx="14"/>
          </p:nvPr>
        </p:nvSpPr>
        <p:spPr bwMode="gray">
          <a:xfrm>
            <a:off x="1584325" y="1591200"/>
            <a:ext cx="2339975" cy="1871662"/>
          </a:xfrm>
        </p:spPr>
        <p:txBody>
          <a:bodyPr tIns="720000" anchor="ctr" anchorCtr="0"/>
          <a:lstStyle>
            <a:lvl1pPr algn="ctr">
              <a:defRPr/>
            </a:lvl1pPr>
          </a:lstStyle>
          <a:p>
            <a:r>
              <a:rPr lang="fr-FR"/>
              <a:t>Cliquez sur l'icône pour ajouter une image</a:t>
            </a:r>
          </a:p>
        </p:txBody>
      </p:sp>
      <p:sp>
        <p:nvSpPr>
          <p:cNvPr id="6" name="Espace réservé du texte 5"/>
          <p:cNvSpPr>
            <a:spLocks noGrp="1"/>
          </p:cNvSpPr>
          <p:nvPr>
            <p:ph type="body" sz="quarter" idx="15" hasCustomPrompt="1"/>
          </p:nvPr>
        </p:nvSpPr>
        <p:spPr bwMode="gray">
          <a:xfrm>
            <a:off x="3924300" y="1591200"/>
            <a:ext cx="3240088" cy="1872000"/>
          </a:xfrm>
          <a:solidFill>
            <a:schemeClr val="accent5"/>
          </a:solidFill>
        </p:spPr>
        <p:txBody>
          <a:bodyPr lIns="576000" tIns="36000" rIns="72000" bIns="36000" anchor="ctr" anchorCtr="0"/>
          <a:lstStyle>
            <a:lvl1pPr marL="0">
              <a:lnSpc>
                <a:spcPct val="100000"/>
              </a:lnSpc>
              <a:spcBef>
                <a:spcPts val="0"/>
              </a:spcBef>
              <a:spcAft>
                <a:spcPts val="0"/>
              </a:spcAft>
              <a:defRPr sz="1200">
                <a:solidFill>
                  <a:schemeClr val="bg1"/>
                </a:solidFill>
              </a:defRPr>
            </a:lvl1pPr>
            <a:lvl2pPr marL="0">
              <a:lnSpc>
                <a:spcPct val="90000"/>
              </a:lnSpc>
              <a:spcBef>
                <a:spcPts val="0"/>
              </a:spcBef>
              <a:spcAft>
                <a:spcPts val="0"/>
              </a:spcAft>
              <a:defRPr sz="5100">
                <a:solidFill>
                  <a:schemeClr val="bg1"/>
                </a:solidFill>
              </a:defRPr>
            </a:lvl2pPr>
            <a:lvl3pPr marL="0">
              <a:lnSpc>
                <a:spcPct val="100000"/>
              </a:lnSpc>
              <a:spcBef>
                <a:spcPts val="0"/>
              </a:spcBef>
              <a:spcAft>
                <a:spcPts val="0"/>
              </a:spcAft>
              <a:defRPr sz="950">
                <a:solidFill>
                  <a:schemeClr val="bg1"/>
                </a:solidFill>
                <a:latin typeface="+mn-lt"/>
              </a:defRPr>
            </a:lvl3pPr>
          </a:lstStyle>
          <a:p>
            <a:pPr lvl="0"/>
            <a:r>
              <a:rPr lang="fr-FR" noProof="0" dirty="0"/>
              <a:t>Texte de niveau 1</a:t>
            </a:r>
          </a:p>
          <a:p>
            <a:pPr lvl="1"/>
            <a:r>
              <a:rPr lang="fr-FR" noProof="0" dirty="0"/>
              <a:t>XX%</a:t>
            </a:r>
          </a:p>
          <a:p>
            <a:pPr lvl="2"/>
            <a:r>
              <a:rPr lang="fr-FR" noProof="0" dirty="0"/>
              <a:t>Texte de niveau 3</a:t>
            </a:r>
          </a:p>
        </p:txBody>
      </p:sp>
      <p:sp>
        <p:nvSpPr>
          <p:cNvPr id="10" name="Espace réservé du contenu 9"/>
          <p:cNvSpPr>
            <a:spLocks noGrp="1"/>
          </p:cNvSpPr>
          <p:nvPr>
            <p:ph sz="quarter" idx="16" hasCustomPrompt="1"/>
          </p:nvPr>
        </p:nvSpPr>
        <p:spPr bwMode="gray">
          <a:xfrm>
            <a:off x="1584325" y="3644900"/>
            <a:ext cx="7235825" cy="2447925"/>
          </a:xfrm>
        </p:spPr>
        <p:txBody>
          <a:bodyPr/>
          <a:lstStyle>
            <a:lvl1pPr>
              <a:spcBef>
                <a:spcPts val="1000"/>
              </a:spcBef>
              <a:spcAft>
                <a:spcPts val="0"/>
              </a:spcAft>
              <a:defRPr sz="1200">
                <a:solidFill>
                  <a:schemeClr val="accent6"/>
                </a:solidFill>
              </a:defRPr>
            </a:lvl1pPr>
            <a:lvl2pPr>
              <a:lnSpc>
                <a:spcPct val="100000"/>
              </a:lnSpc>
              <a:defRPr sz="1050"/>
            </a:lvl2pPr>
          </a:lstStyle>
          <a:p>
            <a:pPr lvl="0"/>
            <a:r>
              <a:rPr lang="fr-FR" noProof="0" dirty="0"/>
              <a:t>Texte de niveau 1</a:t>
            </a:r>
          </a:p>
          <a:p>
            <a:pPr lvl="1"/>
            <a:r>
              <a:rPr lang="fr-FR" noProof="0" dirty="0"/>
              <a:t>Texte de niveau 2</a:t>
            </a:r>
          </a:p>
        </p:txBody>
      </p:sp>
    </p:spTree>
    <p:extLst>
      <p:ext uri="{BB962C8B-B14F-4D97-AF65-F5344CB8AC3E}">
        <p14:creationId xmlns:p14="http://schemas.microsoft.com/office/powerpoint/2010/main" val="275244565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tre, encart et contenu">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D651DF3B-98A4-4938-8C16-BAD0DD2235B6}" type="datetime1">
              <a:rPr lang="fr-FR" smtClean="0">
                <a:solidFill>
                  <a:srgbClr val="FFFFFF">
                    <a:alpha val="0"/>
                  </a:srgbClr>
                </a:solidFill>
              </a:rPr>
              <a:t>24/05/2022</a:t>
            </a:fld>
            <a:endParaRPr lang="fr-FR">
              <a:solidFill>
                <a:srgbClr val="FFFFFF">
                  <a:alpha val="0"/>
                </a:srgbClr>
              </a:solidFill>
            </a:endParaRP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solidFill>
                  <a:srgbClr val="9796A3"/>
                </a:solidFill>
              </a:rPr>
              <a:pPr/>
              <a:t>‹N°›</a:t>
            </a:fld>
            <a:endParaRPr lang="fr-FR">
              <a:solidFill>
                <a:srgbClr val="9796A3"/>
              </a:solidFill>
            </a:endParaRPr>
          </a:p>
        </p:txBody>
      </p:sp>
      <p:sp>
        <p:nvSpPr>
          <p:cNvPr id="13" name="Espace réservé du pied de page 12"/>
          <p:cNvSpPr>
            <a:spLocks noGrp="1"/>
          </p:cNvSpPr>
          <p:nvPr>
            <p:ph type="ftr" sz="quarter" idx="12"/>
          </p:nvPr>
        </p:nvSpPr>
        <p:spPr bwMode="gray"/>
        <p:txBody>
          <a:bodyPr/>
          <a:lstStyle/>
          <a:p>
            <a:endParaRPr lang="fr-FR">
              <a:solidFill>
                <a:srgbClr val="9796A3"/>
              </a:solidFill>
            </a:endParaRP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6" name="Espace réservé du texte 5"/>
          <p:cNvSpPr>
            <a:spLocks noGrp="1"/>
          </p:cNvSpPr>
          <p:nvPr>
            <p:ph type="body" sz="quarter" idx="15" hasCustomPrompt="1"/>
          </p:nvPr>
        </p:nvSpPr>
        <p:spPr bwMode="gray">
          <a:xfrm>
            <a:off x="467544" y="1592262"/>
            <a:ext cx="2124236" cy="3996978"/>
          </a:xfrm>
          <a:solidFill>
            <a:schemeClr val="accent5"/>
          </a:solidFill>
        </p:spPr>
        <p:txBody>
          <a:bodyPr lIns="216000" tIns="144000" rIns="36000" bIns="36000" anchor="t" anchorCtr="0"/>
          <a:lstStyle>
            <a:lvl1pPr marL="0">
              <a:lnSpc>
                <a:spcPct val="100000"/>
              </a:lnSpc>
              <a:spcBef>
                <a:spcPts val="0"/>
              </a:spcBef>
              <a:spcAft>
                <a:spcPts val="0"/>
              </a:spcAft>
              <a:defRPr sz="1200">
                <a:solidFill>
                  <a:schemeClr val="bg1"/>
                </a:solidFill>
              </a:defRPr>
            </a:lvl1pPr>
            <a:lvl2pPr marL="0">
              <a:lnSpc>
                <a:spcPct val="90000"/>
              </a:lnSpc>
              <a:spcBef>
                <a:spcPts val="0"/>
              </a:spcBef>
              <a:spcAft>
                <a:spcPts val="0"/>
              </a:spcAft>
              <a:defRPr sz="5100">
                <a:solidFill>
                  <a:schemeClr val="bg1"/>
                </a:solidFill>
              </a:defRPr>
            </a:lvl2pPr>
            <a:lvl3pPr marL="0">
              <a:lnSpc>
                <a:spcPct val="100000"/>
              </a:lnSpc>
              <a:spcBef>
                <a:spcPts val="0"/>
              </a:spcBef>
              <a:spcAft>
                <a:spcPts val="0"/>
              </a:spcAft>
              <a:defRPr sz="950">
                <a:solidFill>
                  <a:schemeClr val="bg1"/>
                </a:solidFill>
                <a:latin typeface="+mn-lt"/>
              </a:defRPr>
            </a:lvl3pPr>
          </a:lstStyle>
          <a:p>
            <a:pPr lvl="0"/>
            <a:r>
              <a:rPr lang="fr-FR" noProof="0" dirty="0"/>
              <a:t>Texte de niveau 1</a:t>
            </a:r>
          </a:p>
          <a:p>
            <a:pPr lvl="1"/>
            <a:r>
              <a:rPr lang="fr-FR" noProof="0" dirty="0"/>
              <a:t>XX%</a:t>
            </a:r>
          </a:p>
          <a:p>
            <a:pPr lvl="2"/>
            <a:r>
              <a:rPr lang="fr-FR" noProof="0" dirty="0"/>
              <a:t>Texte de niveau 3</a:t>
            </a:r>
          </a:p>
        </p:txBody>
      </p:sp>
      <p:sp>
        <p:nvSpPr>
          <p:cNvPr id="15" name="Espace réservé du contenu 6"/>
          <p:cNvSpPr>
            <a:spLocks noGrp="1"/>
          </p:cNvSpPr>
          <p:nvPr>
            <p:ph sz="quarter" idx="14" hasCustomPrompt="1"/>
          </p:nvPr>
        </p:nvSpPr>
        <p:spPr bwMode="gray">
          <a:xfrm>
            <a:off x="2843808" y="1557338"/>
            <a:ext cx="5976342" cy="4535487"/>
          </a:xfrm>
        </p:spPr>
        <p:txBody>
          <a:bodyPr/>
          <a:lstStyle>
            <a:lvl1pPr>
              <a:spcBef>
                <a:spcPts val="1000"/>
              </a:spcBef>
              <a:spcAft>
                <a:spcPts val="300"/>
              </a:spcAft>
              <a:defRPr/>
            </a:lvl1pPr>
            <a:lvl2pPr marL="576000" indent="-108000">
              <a:spcBef>
                <a:spcPts val="600"/>
              </a:spcBef>
              <a:buClr>
                <a:schemeClr val="accent1"/>
              </a:buClr>
              <a:buSzPct val="110000"/>
              <a:buFont typeface="Arial" panose="020B0604020202020204" pitchFamily="34" charset="0"/>
              <a:buChar char="•"/>
              <a:defRPr>
                <a:latin typeface="+mj-lt"/>
              </a:defRPr>
            </a:lvl2pPr>
            <a:lvl3pPr marL="576000">
              <a:spcBef>
                <a:spcPts val="0"/>
              </a:spcBef>
              <a:spcAft>
                <a:spcPts val="0"/>
              </a:spcAft>
              <a:defRPr sz="1050">
                <a:solidFill>
                  <a:schemeClr val="accent6"/>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Tree>
    <p:extLst>
      <p:ext uri="{BB962C8B-B14F-4D97-AF65-F5344CB8AC3E}">
        <p14:creationId xmlns:p14="http://schemas.microsoft.com/office/powerpoint/2010/main" val="375574193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itre et graphique">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D93C5561-4C37-410E-B0F7-EEB673C81AD4}" type="datetime1">
              <a:rPr lang="fr-FR" smtClean="0">
                <a:solidFill>
                  <a:srgbClr val="FFFFFF">
                    <a:alpha val="0"/>
                  </a:srgbClr>
                </a:solidFill>
              </a:rPr>
              <a:t>24/05/2022</a:t>
            </a:fld>
            <a:endParaRPr lang="fr-FR">
              <a:solidFill>
                <a:srgbClr val="FFFFFF">
                  <a:alpha val="0"/>
                </a:srgbClr>
              </a:solidFill>
            </a:endParaRP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solidFill>
                  <a:srgbClr val="9796A3"/>
                </a:solidFill>
              </a:rPr>
              <a:pPr/>
              <a:t>‹N°›</a:t>
            </a:fld>
            <a:endParaRPr lang="fr-FR">
              <a:solidFill>
                <a:srgbClr val="9796A3"/>
              </a:solidFill>
            </a:endParaRPr>
          </a:p>
        </p:txBody>
      </p:sp>
      <p:sp>
        <p:nvSpPr>
          <p:cNvPr id="13" name="Espace réservé du pied de page 12"/>
          <p:cNvSpPr>
            <a:spLocks noGrp="1"/>
          </p:cNvSpPr>
          <p:nvPr>
            <p:ph type="ftr" sz="quarter" idx="12"/>
          </p:nvPr>
        </p:nvSpPr>
        <p:spPr bwMode="gray"/>
        <p:txBody>
          <a:bodyPr/>
          <a:lstStyle/>
          <a:p>
            <a:endParaRPr lang="fr-FR">
              <a:solidFill>
                <a:srgbClr val="9796A3"/>
              </a:solidFill>
            </a:endParaRP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3" name="Espace réservé du graphique 2"/>
          <p:cNvSpPr>
            <a:spLocks noGrp="1"/>
          </p:cNvSpPr>
          <p:nvPr>
            <p:ph type="chart" sz="quarter" idx="14"/>
          </p:nvPr>
        </p:nvSpPr>
        <p:spPr bwMode="gray">
          <a:xfrm>
            <a:off x="2879812" y="2924944"/>
            <a:ext cx="7669212" cy="4068762"/>
          </a:xfrm>
        </p:spPr>
        <p:txBody>
          <a:bodyPr tIns="720000" bIns="0" anchor="ctr" anchorCtr="0"/>
          <a:lstStyle>
            <a:lvl1pPr algn="ctr">
              <a:defRPr/>
            </a:lvl1pPr>
          </a:lstStyle>
          <a:p>
            <a:r>
              <a:rPr lang="fr-FR"/>
              <a:t>Cliquez sur l'icône pour ajouter un graphique</a:t>
            </a:r>
            <a:endParaRPr lang="fr-FR" dirty="0"/>
          </a:p>
        </p:txBody>
      </p:sp>
    </p:spTree>
    <p:extLst>
      <p:ext uri="{BB962C8B-B14F-4D97-AF65-F5344CB8AC3E}">
        <p14:creationId xmlns:p14="http://schemas.microsoft.com/office/powerpoint/2010/main" val="180888413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itre et tableau">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DC81938D-68A1-43AA-B10C-FF894E4543CD}" type="datetime1">
              <a:rPr lang="fr-FR" smtClean="0">
                <a:solidFill>
                  <a:srgbClr val="FFFFFF">
                    <a:alpha val="0"/>
                  </a:srgbClr>
                </a:solidFill>
              </a:rPr>
              <a:t>24/05/2022</a:t>
            </a:fld>
            <a:endParaRPr lang="fr-FR">
              <a:solidFill>
                <a:srgbClr val="FFFFFF">
                  <a:alpha val="0"/>
                </a:srgbClr>
              </a:solidFill>
            </a:endParaRP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solidFill>
                  <a:srgbClr val="9796A3"/>
                </a:solidFill>
              </a:rPr>
              <a:pPr/>
              <a:t>‹N°›</a:t>
            </a:fld>
            <a:endParaRPr lang="fr-FR">
              <a:solidFill>
                <a:srgbClr val="9796A3"/>
              </a:solidFill>
            </a:endParaRPr>
          </a:p>
        </p:txBody>
      </p:sp>
      <p:sp>
        <p:nvSpPr>
          <p:cNvPr id="13" name="Espace réservé du pied de page 12"/>
          <p:cNvSpPr>
            <a:spLocks noGrp="1"/>
          </p:cNvSpPr>
          <p:nvPr>
            <p:ph type="ftr" sz="quarter" idx="12"/>
          </p:nvPr>
        </p:nvSpPr>
        <p:spPr bwMode="gray"/>
        <p:txBody>
          <a:bodyPr/>
          <a:lstStyle/>
          <a:p>
            <a:endParaRPr lang="fr-FR">
              <a:solidFill>
                <a:srgbClr val="9796A3"/>
              </a:solidFill>
            </a:endParaRP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3" name="Espace réservé du tableau 2"/>
          <p:cNvSpPr>
            <a:spLocks noGrp="1"/>
          </p:cNvSpPr>
          <p:nvPr>
            <p:ph type="tbl" sz="quarter" idx="14"/>
          </p:nvPr>
        </p:nvSpPr>
        <p:spPr bwMode="gray">
          <a:xfrm>
            <a:off x="1763713" y="1989138"/>
            <a:ext cx="5437187" cy="3240087"/>
          </a:xfrm>
        </p:spPr>
        <p:txBody>
          <a:bodyPr tIns="720000" anchor="ctr" anchorCtr="0"/>
          <a:lstStyle>
            <a:lvl1pPr algn="ctr">
              <a:defRPr/>
            </a:lvl1pPr>
          </a:lstStyle>
          <a:p>
            <a:r>
              <a:rPr lang="fr-FR"/>
              <a:t>Cliquez sur l'icône pour ajouter un tableau</a:t>
            </a:r>
          </a:p>
        </p:txBody>
      </p:sp>
      <p:sp>
        <p:nvSpPr>
          <p:cNvPr id="6" name="Espace réservé du texte 5"/>
          <p:cNvSpPr>
            <a:spLocks noGrp="1"/>
          </p:cNvSpPr>
          <p:nvPr>
            <p:ph type="body" sz="quarter" idx="15" hasCustomPrompt="1"/>
          </p:nvPr>
        </p:nvSpPr>
        <p:spPr bwMode="gray">
          <a:xfrm>
            <a:off x="1763713" y="5356260"/>
            <a:ext cx="252412" cy="73025"/>
          </a:xfrm>
          <a:solidFill>
            <a:schemeClr val="accent1"/>
          </a:solidFill>
        </p:spPr>
        <p:txBody>
          <a:bodyPr/>
          <a:lstStyle>
            <a:lvl1pPr>
              <a:defRPr sz="100">
                <a:solidFill>
                  <a:schemeClr val="bg1">
                    <a:alpha val="0"/>
                  </a:schemeClr>
                </a:solidFill>
              </a:defRPr>
            </a:lvl1pPr>
          </a:lstStyle>
          <a:p>
            <a:pPr lvl="0"/>
            <a:r>
              <a:rPr lang="fr-FR" dirty="0"/>
              <a:t> </a:t>
            </a:r>
          </a:p>
        </p:txBody>
      </p:sp>
      <p:sp>
        <p:nvSpPr>
          <p:cNvPr id="10" name="Espace réservé du texte 9"/>
          <p:cNvSpPr>
            <a:spLocks noGrp="1"/>
          </p:cNvSpPr>
          <p:nvPr>
            <p:ph type="body" sz="quarter" idx="16" hasCustomPrompt="1"/>
          </p:nvPr>
        </p:nvSpPr>
        <p:spPr bwMode="gray">
          <a:xfrm>
            <a:off x="2042755" y="5337212"/>
            <a:ext cx="720000" cy="360000"/>
          </a:xfrm>
        </p:spPr>
        <p:txBody>
          <a:bodyPr/>
          <a:lstStyle>
            <a:lvl1pPr>
              <a:defRPr sz="700">
                <a:solidFill>
                  <a:schemeClr val="tx1"/>
                </a:solidFill>
                <a:latin typeface="+mn-lt"/>
              </a:defRPr>
            </a:lvl1pPr>
          </a:lstStyle>
          <a:p>
            <a:pPr lvl="0"/>
            <a:r>
              <a:rPr lang="fr-FR" dirty="0"/>
              <a:t>TITRE légende 1</a:t>
            </a:r>
          </a:p>
        </p:txBody>
      </p:sp>
      <p:sp>
        <p:nvSpPr>
          <p:cNvPr id="14" name="Espace réservé du texte 5"/>
          <p:cNvSpPr>
            <a:spLocks noGrp="1"/>
          </p:cNvSpPr>
          <p:nvPr>
            <p:ph type="body" sz="quarter" idx="17" hasCustomPrompt="1"/>
          </p:nvPr>
        </p:nvSpPr>
        <p:spPr bwMode="gray">
          <a:xfrm>
            <a:off x="2879829" y="5356260"/>
            <a:ext cx="252412" cy="73025"/>
          </a:xfrm>
          <a:solidFill>
            <a:schemeClr val="accent2"/>
          </a:solidFill>
        </p:spPr>
        <p:txBody>
          <a:bodyPr/>
          <a:lstStyle>
            <a:lvl1pPr>
              <a:defRPr sz="100">
                <a:solidFill>
                  <a:schemeClr val="bg1">
                    <a:alpha val="0"/>
                  </a:schemeClr>
                </a:solidFill>
              </a:defRPr>
            </a:lvl1pPr>
          </a:lstStyle>
          <a:p>
            <a:pPr lvl="0"/>
            <a:r>
              <a:rPr lang="fr-FR" dirty="0"/>
              <a:t> </a:t>
            </a:r>
          </a:p>
        </p:txBody>
      </p:sp>
      <p:sp>
        <p:nvSpPr>
          <p:cNvPr id="15" name="Espace réservé du texte 9"/>
          <p:cNvSpPr>
            <a:spLocks noGrp="1"/>
          </p:cNvSpPr>
          <p:nvPr>
            <p:ph type="body" sz="quarter" idx="18" hasCustomPrompt="1"/>
          </p:nvPr>
        </p:nvSpPr>
        <p:spPr bwMode="gray">
          <a:xfrm>
            <a:off x="3158871" y="5337212"/>
            <a:ext cx="720000" cy="360000"/>
          </a:xfrm>
        </p:spPr>
        <p:txBody>
          <a:bodyPr/>
          <a:lstStyle>
            <a:lvl1pPr>
              <a:defRPr sz="700">
                <a:solidFill>
                  <a:schemeClr val="tx1"/>
                </a:solidFill>
                <a:latin typeface="+mn-lt"/>
              </a:defRPr>
            </a:lvl1pPr>
          </a:lstStyle>
          <a:p>
            <a:pPr lvl="0"/>
            <a:r>
              <a:rPr lang="fr-FR" dirty="0"/>
              <a:t>TITRE légende 2</a:t>
            </a:r>
          </a:p>
        </p:txBody>
      </p:sp>
      <p:sp>
        <p:nvSpPr>
          <p:cNvPr id="16" name="Espace réservé du texte 5"/>
          <p:cNvSpPr>
            <a:spLocks noGrp="1"/>
          </p:cNvSpPr>
          <p:nvPr>
            <p:ph type="body" sz="quarter" idx="19" hasCustomPrompt="1"/>
          </p:nvPr>
        </p:nvSpPr>
        <p:spPr bwMode="gray">
          <a:xfrm>
            <a:off x="3995945" y="5356260"/>
            <a:ext cx="252412" cy="73025"/>
          </a:xfrm>
          <a:solidFill>
            <a:schemeClr val="accent3"/>
          </a:solidFill>
        </p:spPr>
        <p:txBody>
          <a:bodyPr/>
          <a:lstStyle>
            <a:lvl1pPr>
              <a:defRPr sz="100">
                <a:solidFill>
                  <a:schemeClr val="bg1">
                    <a:alpha val="0"/>
                  </a:schemeClr>
                </a:solidFill>
              </a:defRPr>
            </a:lvl1pPr>
          </a:lstStyle>
          <a:p>
            <a:pPr lvl="0"/>
            <a:r>
              <a:rPr lang="fr-FR" dirty="0"/>
              <a:t> </a:t>
            </a:r>
          </a:p>
        </p:txBody>
      </p:sp>
      <p:sp>
        <p:nvSpPr>
          <p:cNvPr id="17" name="Espace réservé du texte 9"/>
          <p:cNvSpPr>
            <a:spLocks noGrp="1"/>
          </p:cNvSpPr>
          <p:nvPr>
            <p:ph type="body" sz="quarter" idx="20" hasCustomPrompt="1"/>
          </p:nvPr>
        </p:nvSpPr>
        <p:spPr bwMode="gray">
          <a:xfrm>
            <a:off x="4274987" y="5337212"/>
            <a:ext cx="720000" cy="360000"/>
          </a:xfrm>
        </p:spPr>
        <p:txBody>
          <a:bodyPr/>
          <a:lstStyle>
            <a:lvl1pPr>
              <a:defRPr sz="700">
                <a:solidFill>
                  <a:schemeClr val="tx1"/>
                </a:solidFill>
                <a:latin typeface="+mn-lt"/>
              </a:defRPr>
            </a:lvl1pPr>
          </a:lstStyle>
          <a:p>
            <a:pPr lvl="0"/>
            <a:r>
              <a:rPr lang="fr-FR" dirty="0"/>
              <a:t>TITRE légende 3</a:t>
            </a:r>
          </a:p>
        </p:txBody>
      </p:sp>
      <p:sp>
        <p:nvSpPr>
          <p:cNvPr id="18" name="Espace réservé du texte 5"/>
          <p:cNvSpPr>
            <a:spLocks noGrp="1"/>
          </p:cNvSpPr>
          <p:nvPr>
            <p:ph type="body" sz="quarter" idx="21" hasCustomPrompt="1"/>
          </p:nvPr>
        </p:nvSpPr>
        <p:spPr bwMode="gray">
          <a:xfrm>
            <a:off x="5112060" y="5356260"/>
            <a:ext cx="252412" cy="73025"/>
          </a:xfrm>
          <a:solidFill>
            <a:schemeClr val="accent4"/>
          </a:solidFill>
        </p:spPr>
        <p:txBody>
          <a:bodyPr/>
          <a:lstStyle>
            <a:lvl1pPr>
              <a:defRPr sz="100">
                <a:solidFill>
                  <a:schemeClr val="bg1">
                    <a:alpha val="0"/>
                  </a:schemeClr>
                </a:solidFill>
              </a:defRPr>
            </a:lvl1pPr>
          </a:lstStyle>
          <a:p>
            <a:pPr lvl="0"/>
            <a:r>
              <a:rPr lang="fr-FR" dirty="0"/>
              <a:t> </a:t>
            </a:r>
          </a:p>
        </p:txBody>
      </p:sp>
      <p:sp>
        <p:nvSpPr>
          <p:cNvPr id="19" name="Espace réservé du texte 9"/>
          <p:cNvSpPr>
            <a:spLocks noGrp="1"/>
          </p:cNvSpPr>
          <p:nvPr>
            <p:ph type="body" sz="quarter" idx="22" hasCustomPrompt="1"/>
          </p:nvPr>
        </p:nvSpPr>
        <p:spPr bwMode="gray">
          <a:xfrm>
            <a:off x="5391102" y="5337212"/>
            <a:ext cx="720000" cy="360000"/>
          </a:xfrm>
        </p:spPr>
        <p:txBody>
          <a:bodyPr/>
          <a:lstStyle>
            <a:lvl1pPr>
              <a:defRPr sz="700">
                <a:solidFill>
                  <a:schemeClr val="tx1"/>
                </a:solidFill>
                <a:latin typeface="+mn-lt"/>
              </a:defRPr>
            </a:lvl1pPr>
          </a:lstStyle>
          <a:p>
            <a:pPr lvl="0"/>
            <a:r>
              <a:rPr lang="fr-FR" dirty="0"/>
              <a:t>TITRE légende 4</a:t>
            </a:r>
          </a:p>
        </p:txBody>
      </p:sp>
    </p:spTree>
    <p:extLst>
      <p:ext uri="{BB962C8B-B14F-4D97-AF65-F5344CB8AC3E}">
        <p14:creationId xmlns:p14="http://schemas.microsoft.com/office/powerpoint/2010/main" val="180888413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Contenu">
    <p:spTree>
      <p:nvGrpSpPr>
        <p:cNvPr id="1" name=""/>
        <p:cNvGrpSpPr/>
        <p:nvPr/>
      </p:nvGrpSpPr>
      <p:grpSpPr>
        <a:xfrm>
          <a:off x="0" y="0"/>
          <a:ext cx="0" cy="0"/>
          <a:chOff x="0" y="0"/>
          <a:chExt cx="0" cy="0"/>
        </a:xfrm>
      </p:grpSpPr>
      <p:sp>
        <p:nvSpPr>
          <p:cNvPr id="2" name="Titre 1"/>
          <p:cNvSpPr>
            <a:spLocks noGrp="1"/>
          </p:cNvSpPr>
          <p:nvPr>
            <p:ph type="title"/>
          </p:nvPr>
        </p:nvSpPr>
        <p:spPr>
          <a:xfrm>
            <a:off x="468313" y="203200"/>
            <a:ext cx="8237537" cy="612002"/>
          </a:xfrm>
          <a:prstGeom prst="rect">
            <a:avLst/>
          </a:prstGeom>
        </p:spPr>
        <p:txBody>
          <a:bodyPr/>
          <a:lstStyle>
            <a:lvl1pPr>
              <a:defRPr>
                <a:solidFill>
                  <a:schemeClr val="accent1"/>
                </a:solidFill>
              </a:defRPr>
            </a:lvl1pPr>
          </a:lstStyle>
          <a:p>
            <a:r>
              <a:rPr lang="fr-FR"/>
              <a:t>Cliquez pour modifier le style du titre</a:t>
            </a:r>
            <a:endParaRPr lang="fr-FR" dirty="0"/>
          </a:p>
        </p:txBody>
      </p:sp>
      <p:sp>
        <p:nvSpPr>
          <p:cNvPr id="5" name="Espace réservé du contenu 4"/>
          <p:cNvSpPr>
            <a:spLocks noGrp="1"/>
          </p:cNvSpPr>
          <p:nvPr>
            <p:ph sz="quarter" idx="10"/>
          </p:nvPr>
        </p:nvSpPr>
        <p:spPr>
          <a:xfrm>
            <a:off x="468313" y="999461"/>
            <a:ext cx="8237537" cy="5002878"/>
          </a:xfrm>
          <a:prstGeom prst="rect">
            <a:avLst/>
          </a:prstGeom>
        </p:spPr>
        <p:txBody>
          <a:bodyPr>
            <a:normAutofit/>
          </a:bodyPr>
          <a:lstStyle>
            <a:lvl1pPr marL="0" indent="0">
              <a:defRPr sz="1600">
                <a:solidFill>
                  <a:schemeClr val="tx2"/>
                </a:solidFill>
              </a:defRPr>
            </a:lvl1pPr>
            <a:lvl2pPr>
              <a:defRPr sz="1400"/>
            </a:lvl2pPr>
            <a:lvl3pPr>
              <a:defRPr sz="1200"/>
            </a:lvl3pPr>
            <a:lvl4pPr>
              <a:defRPr sz="1200"/>
            </a:lvl4pPr>
            <a:lvl5pPr>
              <a:defRPr sz="1100"/>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 name="Espace réservé de la date 2"/>
          <p:cNvSpPr>
            <a:spLocks noGrp="1"/>
          </p:cNvSpPr>
          <p:nvPr>
            <p:ph type="dt" sz="half" idx="11"/>
          </p:nvPr>
        </p:nvSpPr>
        <p:spPr/>
        <p:txBody>
          <a:bodyPr/>
          <a:lstStyle/>
          <a:p>
            <a:fld id="{7F0B6E3E-ADFE-42A3-9C51-CB588FAC97DA}" type="datetime1">
              <a:rPr lang="fr-FR" smtClean="0">
                <a:solidFill>
                  <a:srgbClr val="FFFFFF">
                    <a:alpha val="0"/>
                  </a:srgbClr>
                </a:solidFill>
              </a:rPr>
              <a:t>24/05/2022</a:t>
            </a:fld>
            <a:endParaRPr lang="fr-FR" dirty="0">
              <a:solidFill>
                <a:srgbClr val="FFFFFF">
                  <a:alpha val="0"/>
                </a:srgbClr>
              </a:solidFill>
            </a:endParaRPr>
          </a:p>
        </p:txBody>
      </p:sp>
      <p:sp>
        <p:nvSpPr>
          <p:cNvPr id="4" name="Espace réservé du pied de page 3"/>
          <p:cNvSpPr>
            <a:spLocks noGrp="1"/>
          </p:cNvSpPr>
          <p:nvPr>
            <p:ph type="ftr" sz="quarter" idx="12"/>
          </p:nvPr>
        </p:nvSpPr>
        <p:spPr/>
        <p:txBody>
          <a:bodyPr/>
          <a:lstStyle/>
          <a:p>
            <a:pPr algn="ctr"/>
            <a:endParaRPr lang="fr-FR" dirty="0">
              <a:solidFill>
                <a:srgbClr val="9796A3"/>
              </a:solidFill>
            </a:endParaRPr>
          </a:p>
        </p:txBody>
      </p:sp>
      <p:sp>
        <p:nvSpPr>
          <p:cNvPr id="6" name="Espace réservé du numéro de diapositive 5"/>
          <p:cNvSpPr>
            <a:spLocks noGrp="1"/>
          </p:cNvSpPr>
          <p:nvPr>
            <p:ph type="sldNum" sz="quarter" idx="13"/>
          </p:nvPr>
        </p:nvSpPr>
        <p:spPr/>
        <p:txBody>
          <a:bodyPr/>
          <a:lstStyle/>
          <a:p>
            <a:fld id="{2C34486F-2F64-425B-BA53-F5106D2763B8}" type="slidenum">
              <a:rPr lang="fr-FR" smtClean="0">
                <a:solidFill>
                  <a:srgbClr val="9796A3"/>
                </a:solidFill>
              </a:rPr>
              <a:pPr/>
              <a:t>‹N°›</a:t>
            </a:fld>
            <a:endParaRPr lang="fr-FR" dirty="0">
              <a:solidFill>
                <a:srgbClr val="9796A3"/>
              </a:solidFill>
            </a:endParaRPr>
          </a:p>
        </p:txBody>
      </p:sp>
    </p:spTree>
    <p:extLst>
      <p:ext uri="{BB962C8B-B14F-4D97-AF65-F5344CB8AC3E}">
        <p14:creationId xmlns:p14="http://schemas.microsoft.com/office/powerpoint/2010/main" val="121586241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Contenu avec sous titre">
    <p:spTree>
      <p:nvGrpSpPr>
        <p:cNvPr id="1" name=""/>
        <p:cNvGrpSpPr/>
        <p:nvPr/>
      </p:nvGrpSpPr>
      <p:grpSpPr>
        <a:xfrm>
          <a:off x="0" y="0"/>
          <a:ext cx="0" cy="0"/>
          <a:chOff x="0" y="0"/>
          <a:chExt cx="0" cy="0"/>
        </a:xfrm>
      </p:grpSpPr>
      <p:sp>
        <p:nvSpPr>
          <p:cNvPr id="8" name="Titre 7"/>
          <p:cNvSpPr>
            <a:spLocks noGrp="1"/>
          </p:cNvSpPr>
          <p:nvPr>
            <p:ph type="title"/>
          </p:nvPr>
        </p:nvSpPr>
        <p:spPr/>
        <p:txBody>
          <a:bodyPr/>
          <a:lstStyle/>
          <a:p>
            <a:r>
              <a:rPr lang="fr-FR"/>
              <a:t>Cliquez pour modifier le style du titre</a:t>
            </a:r>
          </a:p>
        </p:txBody>
      </p:sp>
      <p:sp>
        <p:nvSpPr>
          <p:cNvPr id="9" name="Espace réservé de la date 8"/>
          <p:cNvSpPr>
            <a:spLocks noGrp="1"/>
          </p:cNvSpPr>
          <p:nvPr>
            <p:ph type="dt" sz="half" idx="12"/>
          </p:nvPr>
        </p:nvSpPr>
        <p:spPr/>
        <p:txBody>
          <a:bodyPr/>
          <a:lstStyle/>
          <a:p>
            <a:fld id="{014B1B22-9225-4243-975D-66B9E02782D8}" type="datetime1">
              <a:rPr lang="fr-FR" smtClean="0">
                <a:solidFill>
                  <a:srgbClr val="FFFFFF">
                    <a:alpha val="0"/>
                  </a:srgbClr>
                </a:solidFill>
              </a:rPr>
              <a:t>24/05/2022</a:t>
            </a:fld>
            <a:endParaRPr lang="fr-FR" dirty="0">
              <a:solidFill>
                <a:srgbClr val="FFFFFF">
                  <a:alpha val="0"/>
                </a:srgbClr>
              </a:solidFill>
            </a:endParaRPr>
          </a:p>
        </p:txBody>
      </p:sp>
      <p:sp>
        <p:nvSpPr>
          <p:cNvPr id="10" name="Espace réservé du pied de page 9"/>
          <p:cNvSpPr>
            <a:spLocks noGrp="1"/>
          </p:cNvSpPr>
          <p:nvPr>
            <p:ph type="ftr" sz="quarter" idx="13"/>
          </p:nvPr>
        </p:nvSpPr>
        <p:spPr/>
        <p:txBody>
          <a:bodyPr/>
          <a:lstStyle/>
          <a:p>
            <a:pPr algn="ctr"/>
            <a:endParaRPr lang="fr-FR" dirty="0">
              <a:solidFill>
                <a:srgbClr val="9796A3"/>
              </a:solidFill>
            </a:endParaRPr>
          </a:p>
        </p:txBody>
      </p:sp>
      <p:sp>
        <p:nvSpPr>
          <p:cNvPr id="11" name="Espace réservé du numéro de diapositive 10"/>
          <p:cNvSpPr>
            <a:spLocks noGrp="1"/>
          </p:cNvSpPr>
          <p:nvPr>
            <p:ph type="sldNum" sz="quarter" idx="14"/>
          </p:nvPr>
        </p:nvSpPr>
        <p:spPr/>
        <p:txBody>
          <a:bodyPr/>
          <a:lstStyle/>
          <a:p>
            <a:fld id="{2C34486F-2F64-425B-BA53-F5106D2763B8}" type="slidenum">
              <a:rPr lang="fr-FR" smtClean="0">
                <a:solidFill>
                  <a:srgbClr val="9796A3"/>
                </a:solidFill>
              </a:rPr>
              <a:pPr/>
              <a:t>‹N°›</a:t>
            </a:fld>
            <a:endParaRPr lang="fr-FR" dirty="0">
              <a:solidFill>
                <a:srgbClr val="9796A3"/>
              </a:solidFill>
            </a:endParaRPr>
          </a:p>
        </p:txBody>
      </p:sp>
      <p:sp>
        <p:nvSpPr>
          <p:cNvPr id="13" name="Espace réservé du texte 12"/>
          <p:cNvSpPr>
            <a:spLocks noGrp="1"/>
          </p:cNvSpPr>
          <p:nvPr>
            <p:ph type="body" sz="quarter" idx="15"/>
          </p:nvPr>
        </p:nvSpPr>
        <p:spPr>
          <a:xfrm>
            <a:off x="468313" y="800100"/>
            <a:ext cx="8207375" cy="612775"/>
          </a:xfrm>
        </p:spPr>
        <p:txBody>
          <a:bodyPr anchor="ctr"/>
          <a:lstStyle>
            <a:lvl1pPr>
              <a:defRPr>
                <a:latin typeface="+mj-lt"/>
              </a:defRPr>
            </a:lvl1pPr>
          </a:lstStyle>
          <a:p>
            <a:pPr lvl="0"/>
            <a:r>
              <a:rPr lang="fr-FR"/>
              <a:t>Cliquez pour modifier les styles du texte du masque</a:t>
            </a:r>
          </a:p>
        </p:txBody>
      </p:sp>
      <p:sp>
        <p:nvSpPr>
          <p:cNvPr id="17" name="Espace réservé du contenu 16"/>
          <p:cNvSpPr>
            <a:spLocks noGrp="1"/>
          </p:cNvSpPr>
          <p:nvPr>
            <p:ph sz="quarter" idx="16"/>
          </p:nvPr>
        </p:nvSpPr>
        <p:spPr>
          <a:xfrm>
            <a:off x="468313" y="1592263"/>
            <a:ext cx="8207375" cy="424973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360856585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userDrawn="1">
  <p:cSld name="Couverture_A">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bwMode="gray"/>
        <p:txBody>
          <a:bodyPr/>
          <a:lstStyle>
            <a:lvl1pPr>
              <a:defRPr sz="100">
                <a:solidFill>
                  <a:schemeClr val="bg1">
                    <a:alpha val="0"/>
                  </a:schemeClr>
                </a:solidFill>
              </a:defRPr>
            </a:lvl1pPr>
          </a:lstStyle>
          <a:p>
            <a:fld id="{881B2893-D264-4568-A30D-70FF9C554790}" type="datetime1">
              <a:rPr lang="fr-FR" smtClean="0">
                <a:solidFill>
                  <a:srgbClr val="FFFFFF">
                    <a:alpha val="0"/>
                  </a:srgbClr>
                </a:solidFill>
              </a:rPr>
              <a:t>24/05/2022</a:t>
            </a:fld>
            <a:endParaRPr lang="fr-FR">
              <a:solidFill>
                <a:srgbClr val="FFFFFF">
                  <a:alpha val="0"/>
                </a:srgbClr>
              </a:solidFill>
            </a:endParaRPr>
          </a:p>
        </p:txBody>
      </p:sp>
      <p:sp>
        <p:nvSpPr>
          <p:cNvPr id="5" name="Espace réservé du pied de page 4"/>
          <p:cNvSpPr>
            <a:spLocks noGrp="1"/>
          </p:cNvSpPr>
          <p:nvPr>
            <p:ph type="ftr" sz="quarter" idx="11"/>
          </p:nvPr>
        </p:nvSpPr>
        <p:spPr bwMode="gray">
          <a:xfrm>
            <a:off x="8820150" y="6705600"/>
            <a:ext cx="323472" cy="152116"/>
          </a:xfrm>
          <a:prstGeom prst="rect">
            <a:avLst/>
          </a:prstGeom>
        </p:spPr>
        <p:txBody>
          <a:bodyPr/>
          <a:lstStyle>
            <a:lvl1pPr>
              <a:defRPr sz="100">
                <a:solidFill>
                  <a:schemeClr val="bg1">
                    <a:alpha val="0"/>
                  </a:schemeClr>
                </a:solidFill>
              </a:defRPr>
            </a:lvl1pPr>
          </a:lstStyle>
          <a:p>
            <a:endParaRPr lang="fr-FR" dirty="0">
              <a:solidFill>
                <a:srgbClr val="FFFFFF">
                  <a:alpha val="0"/>
                </a:srgbClr>
              </a:solidFill>
            </a:endParaRPr>
          </a:p>
        </p:txBody>
      </p:sp>
      <p:sp>
        <p:nvSpPr>
          <p:cNvPr id="6" name="Espace réservé du numéro de diapositive 5"/>
          <p:cNvSpPr>
            <a:spLocks noGrp="1"/>
          </p:cNvSpPr>
          <p:nvPr>
            <p:ph type="sldNum" sz="quarter" idx="12"/>
          </p:nvPr>
        </p:nvSpPr>
        <p:spPr bwMode="gray">
          <a:xfrm>
            <a:off x="8820150" y="6705600"/>
            <a:ext cx="323472" cy="152117"/>
          </a:xfrm>
        </p:spPr>
        <p:txBody>
          <a:bodyPr/>
          <a:lstStyle>
            <a:lvl1pPr>
              <a:defRPr sz="100">
                <a:solidFill>
                  <a:schemeClr val="bg1">
                    <a:alpha val="0"/>
                  </a:schemeClr>
                </a:solidFill>
              </a:defRPr>
            </a:lvl1pPr>
          </a:lstStyle>
          <a:p>
            <a:fld id="{10C140CD-8AED-46FF-A9A2-77308F3F39AE}" type="slidenum">
              <a:rPr lang="fr-FR" smtClean="0">
                <a:solidFill>
                  <a:srgbClr val="FFFFFF">
                    <a:alpha val="0"/>
                  </a:srgbClr>
                </a:solidFill>
              </a:rPr>
              <a:pPr/>
              <a:t>‹N°›</a:t>
            </a:fld>
            <a:endParaRPr lang="fr-FR" dirty="0">
              <a:solidFill>
                <a:srgbClr val="FFFFFF">
                  <a:alpha val="0"/>
                </a:srgbClr>
              </a:solidFill>
            </a:endParaRPr>
          </a:p>
        </p:txBody>
      </p:sp>
      <p:sp>
        <p:nvSpPr>
          <p:cNvPr id="8" name="Espace réservé du texte 7"/>
          <p:cNvSpPr>
            <a:spLocks noGrp="1"/>
          </p:cNvSpPr>
          <p:nvPr>
            <p:ph type="body" sz="quarter" idx="13" hasCustomPrompt="1"/>
          </p:nvPr>
        </p:nvSpPr>
        <p:spPr bwMode="gray">
          <a:xfrm>
            <a:off x="2987824" y="639295"/>
            <a:ext cx="5832326" cy="1349843"/>
          </a:xfrm>
        </p:spPr>
        <p:txBody>
          <a:bodyPr/>
          <a:lstStyle>
            <a:lvl1pPr>
              <a:lnSpc>
                <a:spcPct val="100000"/>
              </a:lnSpc>
              <a:spcBef>
                <a:spcPts val="0"/>
              </a:spcBef>
              <a:spcAft>
                <a:spcPts val="0"/>
              </a:spcAft>
              <a:defRPr sz="2900" baseline="0">
                <a:solidFill>
                  <a:schemeClr val="accent6"/>
                </a:solidFill>
                <a:latin typeface="+mn-lt"/>
              </a:defRPr>
            </a:lvl1pPr>
            <a:lvl2pPr>
              <a:lnSpc>
                <a:spcPct val="100000"/>
              </a:lnSpc>
              <a:spcBef>
                <a:spcPts val="0"/>
              </a:spcBef>
              <a:spcAft>
                <a:spcPts val="0"/>
              </a:spcAft>
              <a:defRPr sz="2100" baseline="0"/>
            </a:lvl2pPr>
            <a:lvl3pPr marL="0">
              <a:lnSpc>
                <a:spcPct val="100000"/>
              </a:lnSpc>
              <a:spcBef>
                <a:spcPts val="600"/>
              </a:spcBef>
              <a:spcAft>
                <a:spcPts val="0"/>
              </a:spcAft>
              <a:defRPr sz="1600">
                <a:solidFill>
                  <a:schemeClr val="accent6"/>
                </a:solidFill>
                <a:latin typeface="+mn-lt"/>
              </a:defRPr>
            </a:lvl3pPr>
          </a:lstStyle>
          <a:p>
            <a:pPr lvl="0"/>
            <a:r>
              <a:rPr lang="fr-FR" noProof="0" dirty="0"/>
              <a:t>Déploiement des compteurs communicants Gaz</a:t>
            </a:r>
          </a:p>
          <a:p>
            <a:pPr lvl="1"/>
            <a:r>
              <a:rPr lang="fr-FR" noProof="0" dirty="0"/>
              <a:t>Réseau CAPEB Finistère nord et sud2</a:t>
            </a:r>
          </a:p>
          <a:p>
            <a:pPr lvl="2"/>
            <a:r>
              <a:rPr lang="fr-FR" noProof="0" dirty="0"/>
              <a:t>Texte de niveau 3</a:t>
            </a:r>
          </a:p>
        </p:txBody>
      </p:sp>
      <p:pic>
        <p:nvPicPr>
          <p:cNvPr id="10" name="Image 9"/>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299146961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uverture_B">
    <p:spTree>
      <p:nvGrpSpPr>
        <p:cNvPr id="1" name=""/>
        <p:cNvGrpSpPr/>
        <p:nvPr/>
      </p:nvGrpSpPr>
      <p:grpSpPr>
        <a:xfrm>
          <a:off x="0" y="0"/>
          <a:ext cx="0" cy="0"/>
          <a:chOff x="0" y="0"/>
          <a:chExt cx="0" cy="0"/>
        </a:xfrm>
      </p:grpSpPr>
      <p:pic>
        <p:nvPicPr>
          <p:cNvPr id="11" name="Image 10"/>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gray">
          <a:xfrm>
            <a:off x="0" y="2034000"/>
            <a:ext cx="9144000" cy="4823460"/>
          </a:xfrm>
          <a:custGeom>
            <a:avLst/>
            <a:gdLst>
              <a:gd name="connsiteX0" fmla="*/ 630000 w 9144000"/>
              <a:gd name="connsiteY0" fmla="*/ 0 h 4823460"/>
              <a:gd name="connsiteX1" fmla="*/ 899592 w 9144000"/>
              <a:gd name="connsiteY1" fmla="*/ 0 h 4823460"/>
              <a:gd name="connsiteX2" fmla="*/ 1260000 w 9144000"/>
              <a:gd name="connsiteY2" fmla="*/ 0 h 4823460"/>
              <a:gd name="connsiteX3" fmla="*/ 9144000 w 9144000"/>
              <a:gd name="connsiteY3" fmla="*/ 0 h 4823460"/>
              <a:gd name="connsiteX4" fmla="*/ 9144000 w 9144000"/>
              <a:gd name="connsiteY4" fmla="*/ 1070340 h 4823460"/>
              <a:gd name="connsiteX5" fmla="*/ 9144000 w 9144000"/>
              <a:gd name="connsiteY5" fmla="*/ 4823460 h 4823460"/>
              <a:gd name="connsiteX6" fmla="*/ 0 w 9144000"/>
              <a:gd name="connsiteY6" fmla="*/ 4823460 h 4823460"/>
              <a:gd name="connsiteX7" fmla="*/ 0 w 9144000"/>
              <a:gd name="connsiteY7" fmla="*/ 1070340 h 4823460"/>
              <a:gd name="connsiteX8" fmla="*/ 0 w 9144000"/>
              <a:gd name="connsiteY8" fmla="*/ 630000 h 4823460"/>
              <a:gd name="connsiteX9" fmla="*/ 630000 w 9144000"/>
              <a:gd name="connsiteY9" fmla="*/ 0 h 4823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4823460">
                <a:moveTo>
                  <a:pt x="630000" y="0"/>
                </a:moveTo>
                <a:lnTo>
                  <a:pt x="899592" y="0"/>
                </a:lnTo>
                <a:lnTo>
                  <a:pt x="1260000" y="0"/>
                </a:lnTo>
                <a:lnTo>
                  <a:pt x="9144000" y="0"/>
                </a:lnTo>
                <a:lnTo>
                  <a:pt x="9144000" y="1070340"/>
                </a:lnTo>
                <a:lnTo>
                  <a:pt x="9144000" y="4823460"/>
                </a:lnTo>
                <a:lnTo>
                  <a:pt x="0" y="4823460"/>
                </a:lnTo>
                <a:lnTo>
                  <a:pt x="0" y="1070340"/>
                </a:lnTo>
                <a:lnTo>
                  <a:pt x="0" y="630000"/>
                </a:lnTo>
                <a:cubicBezTo>
                  <a:pt x="0" y="282061"/>
                  <a:pt x="282061" y="0"/>
                  <a:pt x="630000" y="0"/>
                </a:cubicBezTo>
                <a:close/>
              </a:path>
            </a:pathLst>
          </a:custGeom>
        </p:spPr>
      </p:pic>
      <p:sp>
        <p:nvSpPr>
          <p:cNvPr id="4" name="Espace réservé de la date 3"/>
          <p:cNvSpPr>
            <a:spLocks noGrp="1"/>
          </p:cNvSpPr>
          <p:nvPr>
            <p:ph type="dt" sz="half" idx="10"/>
          </p:nvPr>
        </p:nvSpPr>
        <p:spPr bwMode="gray"/>
        <p:txBody>
          <a:bodyPr/>
          <a:lstStyle>
            <a:lvl1pPr>
              <a:defRPr sz="100">
                <a:solidFill>
                  <a:schemeClr val="bg1">
                    <a:alpha val="0"/>
                  </a:schemeClr>
                </a:solidFill>
              </a:defRPr>
            </a:lvl1pPr>
          </a:lstStyle>
          <a:p>
            <a:fld id="{44C3E378-FC32-4BEE-A1EA-86612F7D16C7}" type="datetime1">
              <a:rPr lang="fr-FR" smtClean="0">
                <a:solidFill>
                  <a:srgbClr val="FFFFFF">
                    <a:alpha val="0"/>
                  </a:srgbClr>
                </a:solidFill>
              </a:rPr>
              <a:t>24/05/2022</a:t>
            </a:fld>
            <a:endParaRPr lang="fr-FR">
              <a:solidFill>
                <a:srgbClr val="FFFFFF">
                  <a:alpha val="0"/>
                </a:srgbClr>
              </a:solidFill>
            </a:endParaRPr>
          </a:p>
        </p:txBody>
      </p:sp>
      <p:sp>
        <p:nvSpPr>
          <p:cNvPr id="5" name="Espace réservé du pied de page 4"/>
          <p:cNvSpPr>
            <a:spLocks noGrp="1"/>
          </p:cNvSpPr>
          <p:nvPr>
            <p:ph type="ftr" sz="quarter" idx="11"/>
          </p:nvPr>
        </p:nvSpPr>
        <p:spPr bwMode="gray">
          <a:xfrm>
            <a:off x="8820150" y="6705600"/>
            <a:ext cx="323472" cy="152116"/>
          </a:xfrm>
          <a:prstGeom prst="rect">
            <a:avLst/>
          </a:prstGeom>
        </p:spPr>
        <p:txBody>
          <a:bodyPr/>
          <a:lstStyle>
            <a:lvl1pPr>
              <a:defRPr sz="100">
                <a:solidFill>
                  <a:schemeClr val="bg1">
                    <a:alpha val="0"/>
                  </a:schemeClr>
                </a:solidFill>
              </a:defRPr>
            </a:lvl1pPr>
          </a:lstStyle>
          <a:p>
            <a:endParaRPr lang="fr-FR" dirty="0">
              <a:solidFill>
                <a:srgbClr val="FFFFFF">
                  <a:alpha val="0"/>
                </a:srgbClr>
              </a:solidFill>
            </a:endParaRPr>
          </a:p>
        </p:txBody>
      </p:sp>
      <p:sp>
        <p:nvSpPr>
          <p:cNvPr id="6" name="Espace réservé du numéro de diapositive 5"/>
          <p:cNvSpPr>
            <a:spLocks noGrp="1"/>
          </p:cNvSpPr>
          <p:nvPr>
            <p:ph type="sldNum" sz="quarter" idx="12"/>
          </p:nvPr>
        </p:nvSpPr>
        <p:spPr bwMode="gray">
          <a:xfrm>
            <a:off x="8820150" y="6705600"/>
            <a:ext cx="323472" cy="152117"/>
          </a:xfrm>
        </p:spPr>
        <p:txBody>
          <a:bodyPr/>
          <a:lstStyle>
            <a:lvl1pPr>
              <a:defRPr sz="100">
                <a:solidFill>
                  <a:schemeClr val="bg1">
                    <a:alpha val="0"/>
                  </a:schemeClr>
                </a:solidFill>
              </a:defRPr>
            </a:lvl1pPr>
          </a:lstStyle>
          <a:p>
            <a:fld id="{10C140CD-8AED-46FF-A9A2-77308F3F39AE}" type="slidenum">
              <a:rPr lang="fr-FR" smtClean="0">
                <a:solidFill>
                  <a:srgbClr val="FFFFFF">
                    <a:alpha val="0"/>
                  </a:srgbClr>
                </a:solidFill>
              </a:rPr>
              <a:pPr/>
              <a:t>‹N°›</a:t>
            </a:fld>
            <a:endParaRPr lang="fr-FR" dirty="0">
              <a:solidFill>
                <a:srgbClr val="FFFFFF">
                  <a:alpha val="0"/>
                </a:srgbClr>
              </a:solidFill>
            </a:endParaRPr>
          </a:p>
        </p:txBody>
      </p:sp>
      <p:sp>
        <p:nvSpPr>
          <p:cNvPr id="8" name="Espace réservé du texte 7"/>
          <p:cNvSpPr>
            <a:spLocks noGrp="1"/>
          </p:cNvSpPr>
          <p:nvPr>
            <p:ph type="body" sz="quarter" idx="13" hasCustomPrompt="1"/>
          </p:nvPr>
        </p:nvSpPr>
        <p:spPr bwMode="gray">
          <a:xfrm>
            <a:off x="2987824" y="639295"/>
            <a:ext cx="5832326" cy="1349843"/>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vl3pPr marL="0">
              <a:lnSpc>
                <a:spcPct val="100000"/>
              </a:lnSpc>
              <a:spcBef>
                <a:spcPts val="600"/>
              </a:spcBef>
              <a:spcAft>
                <a:spcPts val="0"/>
              </a:spcAft>
              <a:defRPr sz="1600">
                <a:solidFill>
                  <a:schemeClr val="accent6"/>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pic>
        <p:nvPicPr>
          <p:cNvPr id="10" name="Image 9"/>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110073739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preserve="1" userDrawn="1">
  <p:cSld name="Couverture_C">
    <p:spTree>
      <p:nvGrpSpPr>
        <p:cNvPr id="1" name=""/>
        <p:cNvGrpSpPr/>
        <p:nvPr/>
      </p:nvGrpSpPr>
      <p:grpSpPr>
        <a:xfrm>
          <a:off x="0" y="0"/>
          <a:ext cx="0" cy="0"/>
          <a:chOff x="0" y="0"/>
          <a:chExt cx="0" cy="0"/>
        </a:xfrm>
      </p:grpSpPr>
      <p:sp>
        <p:nvSpPr>
          <p:cNvPr id="15" name="Espace réservé pour une image  14"/>
          <p:cNvSpPr>
            <a:spLocks noGrp="1"/>
          </p:cNvSpPr>
          <p:nvPr>
            <p:ph type="pic" sz="quarter" idx="14"/>
          </p:nvPr>
        </p:nvSpPr>
        <p:spPr bwMode="gray">
          <a:xfrm>
            <a:off x="0" y="2034000"/>
            <a:ext cx="9144000" cy="4824000"/>
          </a:xfrm>
          <a:custGeom>
            <a:avLst/>
            <a:gdLst>
              <a:gd name="connsiteX0" fmla="*/ 630000 w 9144000"/>
              <a:gd name="connsiteY0" fmla="*/ 0 h 4824000"/>
              <a:gd name="connsiteX1" fmla="*/ 899592 w 9144000"/>
              <a:gd name="connsiteY1" fmla="*/ 0 h 4824000"/>
              <a:gd name="connsiteX2" fmla="*/ 1260000 w 9144000"/>
              <a:gd name="connsiteY2" fmla="*/ 0 h 4824000"/>
              <a:gd name="connsiteX3" fmla="*/ 9144000 w 9144000"/>
              <a:gd name="connsiteY3" fmla="*/ 0 h 4824000"/>
              <a:gd name="connsiteX4" fmla="*/ 9144000 w 9144000"/>
              <a:gd name="connsiteY4" fmla="*/ 1070340 h 4824000"/>
              <a:gd name="connsiteX5" fmla="*/ 9144000 w 9144000"/>
              <a:gd name="connsiteY5" fmla="*/ 4823460 h 4824000"/>
              <a:gd name="connsiteX6" fmla="*/ 9144000 w 9144000"/>
              <a:gd name="connsiteY6" fmla="*/ 4824000 h 4824000"/>
              <a:gd name="connsiteX7" fmla="*/ 0 w 9144000"/>
              <a:gd name="connsiteY7" fmla="*/ 4824000 h 4824000"/>
              <a:gd name="connsiteX8" fmla="*/ 0 w 9144000"/>
              <a:gd name="connsiteY8" fmla="*/ 1070340 h 4824000"/>
              <a:gd name="connsiteX9" fmla="*/ 0 w 9144000"/>
              <a:gd name="connsiteY9" fmla="*/ 630000 h 4824000"/>
              <a:gd name="connsiteX10" fmla="*/ 630000 w 9144000"/>
              <a:gd name="connsiteY10" fmla="*/ 0 h 482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44000" h="4824000">
                <a:moveTo>
                  <a:pt x="630000" y="0"/>
                </a:moveTo>
                <a:lnTo>
                  <a:pt x="899592" y="0"/>
                </a:lnTo>
                <a:lnTo>
                  <a:pt x="1260000" y="0"/>
                </a:lnTo>
                <a:lnTo>
                  <a:pt x="9144000" y="0"/>
                </a:lnTo>
                <a:lnTo>
                  <a:pt x="9144000" y="1070340"/>
                </a:lnTo>
                <a:lnTo>
                  <a:pt x="9144000" y="4823460"/>
                </a:lnTo>
                <a:lnTo>
                  <a:pt x="9144000" y="4824000"/>
                </a:lnTo>
                <a:lnTo>
                  <a:pt x="0" y="4824000"/>
                </a:lnTo>
                <a:lnTo>
                  <a:pt x="0" y="1070340"/>
                </a:lnTo>
                <a:lnTo>
                  <a:pt x="0" y="630000"/>
                </a:lnTo>
                <a:cubicBezTo>
                  <a:pt x="0" y="282061"/>
                  <a:pt x="282061" y="0"/>
                  <a:pt x="630000" y="0"/>
                </a:cubicBezTo>
                <a:close/>
              </a:path>
            </a:pathLst>
          </a:custGeom>
        </p:spPr>
        <p:txBody>
          <a:bodyPr wrap="square" tIns="1080000" anchor="ctr" anchorCtr="0">
            <a:noAutofit/>
          </a:bodyPr>
          <a:lstStyle>
            <a:lvl1pPr algn="ctr">
              <a:defRPr/>
            </a:lvl1pPr>
          </a:lstStyle>
          <a:p>
            <a:r>
              <a:rPr lang="fr-FR"/>
              <a:t>Cliquez sur l'icône pour ajouter une image</a:t>
            </a:r>
          </a:p>
        </p:txBody>
      </p:sp>
      <p:sp>
        <p:nvSpPr>
          <p:cNvPr id="4" name="Espace réservé de la date 3"/>
          <p:cNvSpPr>
            <a:spLocks noGrp="1"/>
          </p:cNvSpPr>
          <p:nvPr>
            <p:ph type="dt" sz="half" idx="10"/>
          </p:nvPr>
        </p:nvSpPr>
        <p:spPr bwMode="gray"/>
        <p:txBody>
          <a:bodyPr/>
          <a:lstStyle>
            <a:lvl1pPr>
              <a:defRPr sz="100">
                <a:solidFill>
                  <a:schemeClr val="bg1">
                    <a:alpha val="0"/>
                  </a:schemeClr>
                </a:solidFill>
              </a:defRPr>
            </a:lvl1pPr>
          </a:lstStyle>
          <a:p>
            <a:fld id="{6CE74657-29DC-48D0-9E79-4E7ACDB321B3}" type="datetime1">
              <a:rPr lang="fr-FR" smtClean="0">
                <a:solidFill>
                  <a:srgbClr val="FFFFFF">
                    <a:alpha val="0"/>
                  </a:srgbClr>
                </a:solidFill>
              </a:rPr>
              <a:t>24/05/2022</a:t>
            </a:fld>
            <a:endParaRPr lang="fr-FR">
              <a:solidFill>
                <a:srgbClr val="FFFFFF">
                  <a:alpha val="0"/>
                </a:srgbClr>
              </a:solidFill>
            </a:endParaRPr>
          </a:p>
        </p:txBody>
      </p:sp>
      <p:sp>
        <p:nvSpPr>
          <p:cNvPr id="5" name="Espace réservé du pied de page 4"/>
          <p:cNvSpPr>
            <a:spLocks noGrp="1"/>
          </p:cNvSpPr>
          <p:nvPr>
            <p:ph type="ftr" sz="quarter" idx="11"/>
          </p:nvPr>
        </p:nvSpPr>
        <p:spPr bwMode="gray">
          <a:xfrm>
            <a:off x="8820150" y="6705600"/>
            <a:ext cx="323472" cy="152116"/>
          </a:xfrm>
          <a:prstGeom prst="rect">
            <a:avLst/>
          </a:prstGeom>
        </p:spPr>
        <p:txBody>
          <a:bodyPr/>
          <a:lstStyle>
            <a:lvl1pPr>
              <a:defRPr sz="100">
                <a:solidFill>
                  <a:schemeClr val="bg1">
                    <a:alpha val="0"/>
                  </a:schemeClr>
                </a:solidFill>
              </a:defRPr>
            </a:lvl1pPr>
          </a:lstStyle>
          <a:p>
            <a:endParaRPr lang="fr-FR" dirty="0">
              <a:solidFill>
                <a:srgbClr val="FFFFFF">
                  <a:alpha val="0"/>
                </a:srgbClr>
              </a:solidFill>
            </a:endParaRPr>
          </a:p>
        </p:txBody>
      </p:sp>
      <p:sp>
        <p:nvSpPr>
          <p:cNvPr id="6" name="Espace réservé du numéro de diapositive 5"/>
          <p:cNvSpPr>
            <a:spLocks noGrp="1"/>
          </p:cNvSpPr>
          <p:nvPr>
            <p:ph type="sldNum" sz="quarter" idx="12"/>
          </p:nvPr>
        </p:nvSpPr>
        <p:spPr bwMode="gray">
          <a:xfrm>
            <a:off x="8820150" y="6705600"/>
            <a:ext cx="323472" cy="152117"/>
          </a:xfrm>
        </p:spPr>
        <p:txBody>
          <a:bodyPr/>
          <a:lstStyle>
            <a:lvl1pPr>
              <a:defRPr sz="100">
                <a:solidFill>
                  <a:schemeClr val="bg1">
                    <a:alpha val="0"/>
                  </a:schemeClr>
                </a:solidFill>
              </a:defRPr>
            </a:lvl1pPr>
          </a:lstStyle>
          <a:p>
            <a:fld id="{10C140CD-8AED-46FF-A9A2-77308F3F39AE}" type="slidenum">
              <a:rPr lang="fr-FR" smtClean="0">
                <a:solidFill>
                  <a:srgbClr val="FFFFFF">
                    <a:alpha val="0"/>
                  </a:srgbClr>
                </a:solidFill>
              </a:rPr>
              <a:pPr/>
              <a:t>‹N°›</a:t>
            </a:fld>
            <a:endParaRPr lang="fr-FR" dirty="0">
              <a:solidFill>
                <a:srgbClr val="FFFFFF">
                  <a:alpha val="0"/>
                </a:srgbClr>
              </a:solidFill>
            </a:endParaRPr>
          </a:p>
        </p:txBody>
      </p:sp>
      <p:sp>
        <p:nvSpPr>
          <p:cNvPr id="8" name="Espace réservé du texte 7"/>
          <p:cNvSpPr>
            <a:spLocks noGrp="1"/>
          </p:cNvSpPr>
          <p:nvPr>
            <p:ph type="body" sz="quarter" idx="13" hasCustomPrompt="1"/>
          </p:nvPr>
        </p:nvSpPr>
        <p:spPr bwMode="gray">
          <a:xfrm>
            <a:off x="2987824" y="639295"/>
            <a:ext cx="5832326" cy="1349843"/>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vl3pPr marL="0">
              <a:lnSpc>
                <a:spcPct val="100000"/>
              </a:lnSpc>
              <a:spcBef>
                <a:spcPts val="600"/>
              </a:spcBef>
              <a:spcAft>
                <a:spcPts val="0"/>
              </a:spcAft>
              <a:defRPr sz="1600">
                <a:solidFill>
                  <a:schemeClr val="accent6"/>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pic>
        <p:nvPicPr>
          <p:cNvPr id="10" name="Image 9"/>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209815382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itle" preserve="1">
  <p:cSld name="Couverture_D">
    <p:spTree>
      <p:nvGrpSpPr>
        <p:cNvPr id="1" name=""/>
        <p:cNvGrpSpPr/>
        <p:nvPr/>
      </p:nvGrpSpPr>
      <p:grpSpPr>
        <a:xfrm>
          <a:off x="0" y="0"/>
          <a:ext cx="0" cy="0"/>
          <a:chOff x="0" y="0"/>
          <a:chExt cx="0" cy="0"/>
        </a:xfrm>
      </p:grpSpPr>
      <p:pic>
        <p:nvPicPr>
          <p:cNvPr id="9" name="Imag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1584000" y="0"/>
            <a:ext cx="7560000" cy="2034388"/>
          </a:xfrm>
          <a:prstGeom prst="rect">
            <a:avLst/>
          </a:prstGeom>
        </p:spPr>
      </p:pic>
      <p:sp>
        <p:nvSpPr>
          <p:cNvPr id="10" name="Forme libre 9"/>
          <p:cNvSpPr/>
          <p:nvPr userDrawn="1"/>
        </p:nvSpPr>
        <p:spPr bwMode="gray">
          <a:xfrm rot="16200000">
            <a:off x="2160000" y="-126000"/>
            <a:ext cx="4824000" cy="9144000"/>
          </a:xfrm>
          <a:custGeom>
            <a:avLst/>
            <a:gdLst>
              <a:gd name="connsiteX0" fmla="*/ 4824000 w 4824000"/>
              <a:gd name="connsiteY0" fmla="*/ 630000 h 9144000"/>
              <a:gd name="connsiteX1" fmla="*/ 4824000 w 4824000"/>
              <a:gd name="connsiteY1" fmla="*/ 899592 h 9144000"/>
              <a:gd name="connsiteX2" fmla="*/ 4824000 w 4824000"/>
              <a:gd name="connsiteY2" fmla="*/ 1260000 h 9144000"/>
              <a:gd name="connsiteX3" fmla="*/ 4824000 w 4824000"/>
              <a:gd name="connsiteY3" fmla="*/ 9144000 h 9144000"/>
              <a:gd name="connsiteX4" fmla="*/ 3753660 w 4824000"/>
              <a:gd name="connsiteY4" fmla="*/ 9144000 h 9144000"/>
              <a:gd name="connsiteX5" fmla="*/ 540 w 4824000"/>
              <a:gd name="connsiteY5" fmla="*/ 9144000 h 9144000"/>
              <a:gd name="connsiteX6" fmla="*/ 0 w 4824000"/>
              <a:gd name="connsiteY6" fmla="*/ 9144000 h 9144000"/>
              <a:gd name="connsiteX7" fmla="*/ 0 w 4824000"/>
              <a:gd name="connsiteY7" fmla="*/ 0 h 9144000"/>
              <a:gd name="connsiteX8" fmla="*/ 3753660 w 4824000"/>
              <a:gd name="connsiteY8" fmla="*/ 0 h 9144000"/>
              <a:gd name="connsiteX9" fmla="*/ 3753660 w 4824000"/>
              <a:gd name="connsiteY9" fmla="*/ 0 h 9144000"/>
              <a:gd name="connsiteX10" fmla="*/ 4194000 w 4824000"/>
              <a:gd name="connsiteY10" fmla="*/ 0 h 9144000"/>
              <a:gd name="connsiteX11" fmla="*/ 4824000 w 4824000"/>
              <a:gd name="connsiteY11" fmla="*/ 630000 h 914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24000" h="9144000">
                <a:moveTo>
                  <a:pt x="4824000" y="630000"/>
                </a:moveTo>
                <a:lnTo>
                  <a:pt x="4824000" y="899592"/>
                </a:lnTo>
                <a:lnTo>
                  <a:pt x="4824000" y="1260000"/>
                </a:lnTo>
                <a:lnTo>
                  <a:pt x="4824000" y="9144000"/>
                </a:lnTo>
                <a:lnTo>
                  <a:pt x="3753660" y="9144000"/>
                </a:lnTo>
                <a:lnTo>
                  <a:pt x="540" y="9144000"/>
                </a:lnTo>
                <a:lnTo>
                  <a:pt x="0" y="9144000"/>
                </a:lnTo>
                <a:lnTo>
                  <a:pt x="0" y="0"/>
                </a:lnTo>
                <a:lnTo>
                  <a:pt x="3753660" y="0"/>
                </a:lnTo>
                <a:lnTo>
                  <a:pt x="3753660" y="0"/>
                </a:lnTo>
                <a:lnTo>
                  <a:pt x="4194000" y="0"/>
                </a:lnTo>
                <a:cubicBezTo>
                  <a:pt x="4541939" y="0"/>
                  <a:pt x="4824000" y="282061"/>
                  <a:pt x="4824000" y="630000"/>
                </a:cubicBezTo>
                <a:close/>
              </a:path>
            </a:pathLst>
          </a:custGeom>
          <a:solidFill>
            <a:schemeClr val="accent5"/>
          </a:solidFill>
          <a:ln w="31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a:solidFill>
                <a:srgbClr val="FFFFFF"/>
              </a:solidFill>
            </a:endParaRPr>
          </a:p>
        </p:txBody>
      </p:sp>
      <p:pic>
        <p:nvPicPr>
          <p:cNvPr id="11" name="Image 10"/>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
        <p:nvSpPr>
          <p:cNvPr id="2" name="Titre 1"/>
          <p:cNvSpPr>
            <a:spLocks noGrp="1"/>
          </p:cNvSpPr>
          <p:nvPr>
            <p:ph type="ctrTitle"/>
          </p:nvPr>
        </p:nvSpPr>
        <p:spPr>
          <a:xfrm>
            <a:off x="8820150" y="6705600"/>
            <a:ext cx="323850" cy="151860"/>
          </a:xfrm>
        </p:spPr>
        <p:txBody>
          <a:bodyPr/>
          <a:lstStyle>
            <a:lvl1pPr>
              <a:defRPr sz="100">
                <a:solidFill>
                  <a:schemeClr val="bg1">
                    <a:alpha val="0"/>
                  </a:schemeClr>
                </a:solidFill>
              </a:defRPr>
            </a:lvl1pPr>
          </a:lstStyle>
          <a:p>
            <a:r>
              <a:rPr lang="fr-FR"/>
              <a:t>Cliquez pour modifier le style du titre</a:t>
            </a:r>
            <a:endParaRPr lang="fr-FR" dirty="0"/>
          </a:p>
        </p:txBody>
      </p:sp>
      <p:sp>
        <p:nvSpPr>
          <p:cNvPr id="3" name="Sous-titre 2"/>
          <p:cNvSpPr>
            <a:spLocks noGrp="1"/>
          </p:cNvSpPr>
          <p:nvPr>
            <p:ph type="subTitle" idx="1" hasCustomPrompt="1"/>
          </p:nvPr>
        </p:nvSpPr>
        <p:spPr>
          <a:xfrm>
            <a:off x="1584000" y="3078000"/>
            <a:ext cx="7236000" cy="3016800"/>
          </a:xfrm>
        </p:spPr>
        <p:txBody>
          <a:bodyPr/>
          <a:lstStyle>
            <a:lvl1pPr marL="0" indent="0" algn="l">
              <a:lnSpc>
                <a:spcPct val="100000"/>
              </a:lnSpc>
              <a:spcBef>
                <a:spcPts val="0"/>
              </a:spcBef>
              <a:spcAft>
                <a:spcPts val="0"/>
              </a:spcAft>
              <a:buNone/>
              <a:defRPr sz="2900">
                <a:solidFill>
                  <a:schemeClr val="bg1"/>
                </a:solidFill>
                <a:latin typeface="+mn-lt"/>
              </a:defRPr>
            </a:lvl1pPr>
            <a:lvl2pPr marL="0" indent="0" algn="l">
              <a:lnSpc>
                <a:spcPct val="100000"/>
              </a:lnSpc>
              <a:buNone/>
              <a:defRPr sz="2100">
                <a:solidFill>
                  <a:schemeClr val="bg1"/>
                </a:solidFill>
              </a:defRPr>
            </a:lvl2pPr>
            <a:lvl3pPr marL="0" indent="0" algn="l">
              <a:lnSpc>
                <a:spcPct val="100000"/>
              </a:lnSpc>
              <a:spcBef>
                <a:spcPts val="600"/>
              </a:spcBef>
              <a:spcAft>
                <a:spcPts val="0"/>
              </a:spcAft>
              <a:buNone/>
              <a:defRPr sz="1600">
                <a:solidFill>
                  <a:schemeClr val="bg1"/>
                </a:solidFill>
                <a:latin typeface="+mn-lt"/>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fr-FR" noProof="0" dirty="0"/>
              <a:t>Texte de niveau 1</a:t>
            </a:r>
          </a:p>
          <a:p>
            <a:pPr lvl="1"/>
            <a:r>
              <a:rPr lang="fr-FR" noProof="0" dirty="0"/>
              <a:t>Texte de niveau 2</a:t>
            </a:r>
          </a:p>
          <a:p>
            <a:pPr lvl="2"/>
            <a:r>
              <a:rPr lang="fr-FR" noProof="0" dirty="0"/>
              <a:t>Texte de niveau 3</a:t>
            </a:r>
          </a:p>
        </p:txBody>
      </p:sp>
      <p:sp>
        <p:nvSpPr>
          <p:cNvPr id="4" name="Espace réservé de la date 3"/>
          <p:cNvSpPr>
            <a:spLocks noGrp="1"/>
          </p:cNvSpPr>
          <p:nvPr>
            <p:ph type="dt" sz="half" idx="10"/>
          </p:nvPr>
        </p:nvSpPr>
        <p:spPr/>
        <p:txBody>
          <a:bodyPr/>
          <a:lstStyle>
            <a:lvl1pPr>
              <a:defRPr sz="100">
                <a:solidFill>
                  <a:schemeClr val="bg1">
                    <a:alpha val="0"/>
                  </a:schemeClr>
                </a:solidFill>
              </a:defRPr>
            </a:lvl1pPr>
          </a:lstStyle>
          <a:p>
            <a:fld id="{B55A843B-90D2-4CB7-94C6-9013642DC8F8}" type="datetime1">
              <a:rPr lang="fr-FR" smtClean="0">
                <a:solidFill>
                  <a:srgbClr val="FFFFFF">
                    <a:alpha val="0"/>
                  </a:srgbClr>
                </a:solidFill>
              </a:rPr>
              <a:t>24/05/2022</a:t>
            </a:fld>
            <a:endParaRPr lang="fr-FR">
              <a:solidFill>
                <a:srgbClr val="FFFFFF">
                  <a:alpha val="0"/>
                </a:srgbClr>
              </a:solidFill>
            </a:endParaRPr>
          </a:p>
        </p:txBody>
      </p:sp>
      <p:sp>
        <p:nvSpPr>
          <p:cNvPr id="5" name="Espace réservé du pied de page 4"/>
          <p:cNvSpPr>
            <a:spLocks noGrp="1"/>
          </p:cNvSpPr>
          <p:nvPr>
            <p:ph type="ftr" sz="quarter" idx="11"/>
          </p:nvPr>
        </p:nvSpPr>
        <p:spPr>
          <a:xfrm>
            <a:off x="8820150" y="6705600"/>
            <a:ext cx="323850" cy="151860"/>
          </a:xfrm>
          <a:prstGeom prst="rect">
            <a:avLst/>
          </a:prstGeom>
        </p:spPr>
        <p:txBody>
          <a:bodyPr/>
          <a:lstStyle>
            <a:lvl1pPr>
              <a:defRPr sz="100">
                <a:solidFill>
                  <a:schemeClr val="bg1">
                    <a:alpha val="0"/>
                  </a:schemeClr>
                </a:solidFill>
              </a:defRPr>
            </a:lvl1pPr>
          </a:lstStyle>
          <a:p>
            <a:endParaRPr lang="fr-FR" dirty="0">
              <a:solidFill>
                <a:srgbClr val="FFFFFF">
                  <a:alpha val="0"/>
                </a:srgbClr>
              </a:solidFill>
            </a:endParaRPr>
          </a:p>
        </p:txBody>
      </p:sp>
      <p:sp>
        <p:nvSpPr>
          <p:cNvPr id="6" name="Espace réservé du numéro de diapositive 5"/>
          <p:cNvSpPr>
            <a:spLocks noGrp="1"/>
          </p:cNvSpPr>
          <p:nvPr>
            <p:ph type="sldNum" sz="quarter" idx="12"/>
          </p:nvPr>
        </p:nvSpPr>
        <p:spPr>
          <a:xfrm>
            <a:off x="8820150" y="6705600"/>
            <a:ext cx="323850" cy="152400"/>
          </a:xfrm>
        </p:spPr>
        <p:txBody>
          <a:bodyPr/>
          <a:lstStyle>
            <a:lvl1pPr>
              <a:defRPr sz="100">
                <a:solidFill>
                  <a:schemeClr val="bg1">
                    <a:alpha val="0"/>
                  </a:schemeClr>
                </a:solidFill>
              </a:defRPr>
            </a:lvl1pPr>
          </a:lstStyle>
          <a:p>
            <a:fld id="{10C140CD-8AED-46FF-A9A2-77308F3F39AE}" type="slidenum">
              <a:rPr lang="fr-FR" smtClean="0">
                <a:solidFill>
                  <a:srgbClr val="FFFFFF">
                    <a:alpha val="0"/>
                  </a:srgbClr>
                </a:solidFill>
              </a:rPr>
              <a:pPr/>
              <a:t>‹N°›</a:t>
            </a:fld>
            <a:endParaRPr lang="fr-FR" dirty="0">
              <a:solidFill>
                <a:srgbClr val="FFFFFF">
                  <a:alpha val="0"/>
                </a:srgbClr>
              </a:solidFill>
            </a:endParaRPr>
          </a:p>
        </p:txBody>
      </p:sp>
    </p:spTree>
    <p:extLst>
      <p:ext uri="{BB962C8B-B14F-4D97-AF65-F5344CB8AC3E}">
        <p14:creationId xmlns:p14="http://schemas.microsoft.com/office/powerpoint/2010/main" val="337980492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preserve="1" userDrawn="1">
  <p:cSld name="Couverture_E">
    <p:spTree>
      <p:nvGrpSpPr>
        <p:cNvPr id="1" name=""/>
        <p:cNvGrpSpPr/>
        <p:nvPr/>
      </p:nvGrpSpPr>
      <p:grpSpPr>
        <a:xfrm>
          <a:off x="0" y="0"/>
          <a:ext cx="0" cy="0"/>
          <a:chOff x="0" y="0"/>
          <a:chExt cx="0" cy="0"/>
        </a:xfrm>
      </p:grpSpPr>
      <p:sp>
        <p:nvSpPr>
          <p:cNvPr id="14" name="Forme libre 13"/>
          <p:cNvSpPr/>
          <p:nvPr userDrawn="1"/>
        </p:nvSpPr>
        <p:spPr bwMode="gray">
          <a:xfrm>
            <a:off x="1331913" y="2034000"/>
            <a:ext cx="7811709" cy="4824000"/>
          </a:xfrm>
          <a:custGeom>
            <a:avLst/>
            <a:gdLst>
              <a:gd name="connsiteX0" fmla="*/ 899592 w 7811709"/>
              <a:gd name="connsiteY0" fmla="*/ 0 h 4824000"/>
              <a:gd name="connsiteX1" fmla="*/ 7811709 w 7811709"/>
              <a:gd name="connsiteY1" fmla="*/ 0 h 4824000"/>
              <a:gd name="connsiteX2" fmla="*/ 7811709 w 7811709"/>
              <a:gd name="connsiteY2" fmla="*/ 1070340 h 4824000"/>
              <a:gd name="connsiteX3" fmla="*/ 7811709 w 7811709"/>
              <a:gd name="connsiteY3" fmla="*/ 4824000 h 4824000"/>
              <a:gd name="connsiteX4" fmla="*/ 899592 w 7811709"/>
              <a:gd name="connsiteY4" fmla="*/ 4824000 h 4824000"/>
              <a:gd name="connsiteX5" fmla="*/ 0 w 7811709"/>
              <a:gd name="connsiteY5" fmla="*/ 4824000 h 4824000"/>
              <a:gd name="connsiteX6" fmla="*/ 0 w 7811709"/>
              <a:gd name="connsiteY6" fmla="*/ 1260000 h 4824000"/>
              <a:gd name="connsiteX7" fmla="*/ 0 w 7811709"/>
              <a:gd name="connsiteY7" fmla="*/ 1070340 h 4824000"/>
              <a:gd name="connsiteX8" fmla="*/ 0 w 7811709"/>
              <a:gd name="connsiteY8" fmla="*/ 630000 h 4824000"/>
              <a:gd name="connsiteX9" fmla="*/ 630000 w 7811709"/>
              <a:gd name="connsiteY9" fmla="*/ 0 h 4824000"/>
              <a:gd name="connsiteX10" fmla="*/ 899592 w 7811709"/>
              <a:gd name="connsiteY10" fmla="*/ 0 h 482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811709" h="4824000">
                <a:moveTo>
                  <a:pt x="899592" y="0"/>
                </a:moveTo>
                <a:lnTo>
                  <a:pt x="7811709" y="0"/>
                </a:lnTo>
                <a:lnTo>
                  <a:pt x="7811709" y="1070340"/>
                </a:lnTo>
                <a:lnTo>
                  <a:pt x="7811709" y="4824000"/>
                </a:lnTo>
                <a:lnTo>
                  <a:pt x="899592" y="4824000"/>
                </a:lnTo>
                <a:lnTo>
                  <a:pt x="0" y="4824000"/>
                </a:lnTo>
                <a:lnTo>
                  <a:pt x="0" y="1260000"/>
                </a:lnTo>
                <a:lnTo>
                  <a:pt x="0" y="1070340"/>
                </a:lnTo>
                <a:lnTo>
                  <a:pt x="0" y="630000"/>
                </a:lnTo>
                <a:cubicBezTo>
                  <a:pt x="0" y="282061"/>
                  <a:pt x="282061" y="0"/>
                  <a:pt x="630000" y="0"/>
                </a:cubicBezTo>
                <a:lnTo>
                  <a:pt x="899592"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a:solidFill>
                <a:srgbClr val="FFFFFF"/>
              </a:solidFill>
            </a:endParaRPr>
          </a:p>
        </p:txBody>
      </p:sp>
      <p:sp>
        <p:nvSpPr>
          <p:cNvPr id="2" name="Espace réservé de la date 1"/>
          <p:cNvSpPr>
            <a:spLocks noGrp="1"/>
          </p:cNvSpPr>
          <p:nvPr>
            <p:ph type="dt" sz="half" idx="14"/>
          </p:nvPr>
        </p:nvSpPr>
        <p:spPr bwMode="gray"/>
        <p:txBody>
          <a:bodyPr/>
          <a:lstStyle/>
          <a:p>
            <a:fld id="{79EFD550-96CE-41DF-8C62-BA9FFAEEF416}" type="datetime1">
              <a:rPr lang="fr-FR" smtClean="0">
                <a:solidFill>
                  <a:srgbClr val="FFFFFF">
                    <a:alpha val="0"/>
                  </a:srgbClr>
                </a:solidFill>
              </a:rPr>
              <a:t>24/05/2022</a:t>
            </a:fld>
            <a:endParaRPr lang="fr-FR" dirty="0">
              <a:solidFill>
                <a:srgbClr val="FFFFFF">
                  <a:alpha val="0"/>
                </a:srgbClr>
              </a:solidFill>
            </a:endParaRPr>
          </a:p>
        </p:txBody>
      </p:sp>
      <p:sp>
        <p:nvSpPr>
          <p:cNvPr id="10"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bg1"/>
                </a:solidFill>
              </a:defRPr>
            </a:lvl1pPr>
          </a:lstStyle>
          <a:p>
            <a:fld id="{10C140CD-8AED-46FF-A9A2-77308F3F39AE}" type="slidenum">
              <a:rPr lang="fr-FR" smtClean="0">
                <a:solidFill>
                  <a:srgbClr val="FFFFFF"/>
                </a:solidFill>
              </a:rPr>
              <a:pPr/>
              <a:t>‹N°›</a:t>
            </a:fld>
            <a:endParaRPr lang="fr-FR" dirty="0">
              <a:solidFill>
                <a:srgbClr val="FFFFFF"/>
              </a:solidFill>
            </a:endParaRPr>
          </a:p>
        </p:txBody>
      </p:sp>
      <p:pic>
        <p:nvPicPr>
          <p:cNvPr id="4" name="Imag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1008150" y="2240868"/>
            <a:ext cx="7812000" cy="3599677"/>
          </a:xfrm>
          <a:prstGeom prst="rect">
            <a:avLst/>
          </a:prstGeom>
        </p:spPr>
      </p:pic>
      <p:sp>
        <p:nvSpPr>
          <p:cNvPr id="8" name="Espace réservé du texte 7"/>
          <p:cNvSpPr>
            <a:spLocks noGrp="1"/>
          </p:cNvSpPr>
          <p:nvPr>
            <p:ph type="body" sz="quarter" idx="13" hasCustomPrompt="1"/>
          </p:nvPr>
        </p:nvSpPr>
        <p:spPr bwMode="gray">
          <a:xfrm>
            <a:off x="2232025" y="3077924"/>
            <a:ext cx="6588125" cy="3014901"/>
          </a:xfrm>
        </p:spPr>
        <p:txBody>
          <a:bodyPr/>
          <a:lstStyle>
            <a:lvl1pPr>
              <a:lnSpc>
                <a:spcPct val="100000"/>
              </a:lnSpc>
              <a:spcBef>
                <a:spcPts val="0"/>
              </a:spcBef>
              <a:spcAft>
                <a:spcPts val="0"/>
              </a:spcAft>
              <a:defRPr sz="2900">
                <a:solidFill>
                  <a:schemeClr val="bg1"/>
                </a:solidFill>
                <a:latin typeface="+mn-lt"/>
              </a:defRPr>
            </a:lvl1pPr>
            <a:lvl2pPr>
              <a:lnSpc>
                <a:spcPct val="100000"/>
              </a:lnSpc>
              <a:spcBef>
                <a:spcPts val="0"/>
              </a:spcBef>
              <a:spcAft>
                <a:spcPts val="0"/>
              </a:spcAft>
              <a:defRPr sz="2100">
                <a:solidFill>
                  <a:schemeClr val="bg1"/>
                </a:solidFill>
              </a:defRPr>
            </a:lvl2pPr>
            <a:lvl3pPr marL="0">
              <a:lnSpc>
                <a:spcPct val="100000"/>
              </a:lnSpc>
              <a:spcBef>
                <a:spcPts val="600"/>
              </a:spcBef>
              <a:spcAft>
                <a:spcPts val="0"/>
              </a:spcAft>
              <a:defRPr sz="1600">
                <a:solidFill>
                  <a:schemeClr val="bg1"/>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pic>
        <p:nvPicPr>
          <p:cNvPr id="11" name="Image 10"/>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63929053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Chapitre_A">
    <p:spTree>
      <p:nvGrpSpPr>
        <p:cNvPr id="1" name=""/>
        <p:cNvGrpSpPr/>
        <p:nvPr/>
      </p:nvGrpSpPr>
      <p:grpSpPr>
        <a:xfrm>
          <a:off x="0" y="0"/>
          <a:ext cx="0" cy="0"/>
          <a:chOff x="0" y="0"/>
          <a:chExt cx="0" cy="0"/>
        </a:xfrm>
      </p:grpSpPr>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5"/>
                </a:solidFill>
                <a:latin typeface="+mn-lt"/>
              </a:defRPr>
            </a:lvl1pPr>
            <a:lvl2pPr>
              <a:lnSpc>
                <a:spcPct val="100000"/>
              </a:lnSpc>
              <a:spcBef>
                <a:spcPts val="0"/>
              </a:spcBef>
              <a:spcAft>
                <a:spcPts val="0"/>
              </a:spcAft>
              <a:defRPr sz="2100">
                <a:solidFill>
                  <a:schemeClr val="accent5"/>
                </a:solidFill>
              </a:defRPr>
            </a:lvl2pPr>
            <a:lvl3pPr marL="0">
              <a:lnSpc>
                <a:spcPct val="120000"/>
              </a:lnSpc>
              <a:spcBef>
                <a:spcPts val="0"/>
              </a:spcBef>
              <a:spcAft>
                <a:spcPts val="0"/>
              </a:spcAft>
              <a:defRPr sz="1200">
                <a:solidFill>
                  <a:schemeClr val="accent5"/>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1197C34C-1FB5-4C0C-ABEE-6517A9B8F9C4}" type="datetime1">
              <a:rPr lang="fr-FR" smtClean="0">
                <a:solidFill>
                  <a:srgbClr val="FFFFFF">
                    <a:alpha val="0"/>
                  </a:srgbClr>
                </a:solidFill>
              </a:rPr>
              <a:t>24/05/2022</a:t>
            </a:fld>
            <a:endParaRPr lang="fr-FR" dirty="0">
              <a:solidFill>
                <a:srgbClr val="FFFFFF">
                  <a:alpha val="0"/>
                </a:srgbClr>
              </a:solidFill>
            </a:endParaRPr>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solidFill>
                  <a:srgbClr val="9796A3"/>
                </a:solidFill>
              </a:rPr>
              <a:pPr/>
              <a:t>‹N°›</a:t>
            </a:fld>
            <a:endParaRPr lang="fr-FR" dirty="0">
              <a:solidFill>
                <a:srgbClr val="9796A3"/>
              </a:solidFill>
            </a:endParaRPr>
          </a:p>
        </p:txBody>
      </p:sp>
      <p:pic>
        <p:nvPicPr>
          <p:cNvPr id="9" name="Imag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pic>
        <p:nvPicPr>
          <p:cNvPr id="10" name="Image 9" descr="PPT Gazpar 2.png"/>
          <p:cNvPicPr>
            <a:picLocks noChangeAspect="1"/>
          </p:cNvPicPr>
          <p:nvPr userDrawn="1"/>
        </p:nvPicPr>
        <p:blipFill>
          <a:blip r:embed="rId3" cstate="print"/>
          <a:stretch>
            <a:fillRect/>
          </a:stretch>
        </p:blipFill>
        <p:spPr>
          <a:xfrm>
            <a:off x="0" y="2166862"/>
            <a:ext cx="9144000" cy="2524275"/>
          </a:xfrm>
          <a:prstGeom prst="rect">
            <a:avLst/>
          </a:prstGeom>
        </p:spPr>
      </p:pic>
    </p:spTree>
    <p:extLst>
      <p:ext uri="{BB962C8B-B14F-4D97-AF65-F5344CB8AC3E}">
        <p14:creationId xmlns:p14="http://schemas.microsoft.com/office/powerpoint/2010/main" val="415883592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preserve="1" userDrawn="1">
  <p:cSld name="Chapitre_Abis">
    <p:spTree>
      <p:nvGrpSpPr>
        <p:cNvPr id="1" name=""/>
        <p:cNvGrpSpPr/>
        <p:nvPr/>
      </p:nvGrpSpPr>
      <p:grpSpPr>
        <a:xfrm>
          <a:off x="0" y="0"/>
          <a:ext cx="0" cy="0"/>
          <a:chOff x="0" y="0"/>
          <a:chExt cx="0" cy="0"/>
        </a:xfrm>
      </p:grpSpPr>
      <p:pic>
        <p:nvPicPr>
          <p:cNvPr id="18" name="Image 1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1912930" y="2034682"/>
            <a:ext cx="7236000" cy="1997556"/>
          </a:xfrm>
          <a:custGeom>
            <a:avLst/>
            <a:gdLst>
              <a:gd name="connsiteX0" fmla="*/ 630000 w 7231070"/>
              <a:gd name="connsiteY0" fmla="*/ 0 h 1997556"/>
              <a:gd name="connsiteX1" fmla="*/ 899593 w 7231070"/>
              <a:gd name="connsiteY1" fmla="*/ 0 h 1997556"/>
              <a:gd name="connsiteX2" fmla="*/ 1260000 w 7231070"/>
              <a:gd name="connsiteY2" fmla="*/ 0 h 1997556"/>
              <a:gd name="connsiteX3" fmla="*/ 7230692 w 7231070"/>
              <a:gd name="connsiteY3" fmla="*/ 0 h 1997556"/>
              <a:gd name="connsiteX4" fmla="*/ 7230692 w 7231070"/>
              <a:gd name="connsiteY4" fmla="*/ 917880 h 1997556"/>
              <a:gd name="connsiteX5" fmla="*/ 7231070 w 7231070"/>
              <a:gd name="connsiteY5" fmla="*/ 917880 h 1997556"/>
              <a:gd name="connsiteX6" fmla="*/ 7231070 w 7231070"/>
              <a:gd name="connsiteY6" fmla="*/ 1997556 h 1997556"/>
              <a:gd name="connsiteX7" fmla="*/ 1 w 7231070"/>
              <a:gd name="connsiteY7" fmla="*/ 1997556 h 1997556"/>
              <a:gd name="connsiteX8" fmla="*/ 1 w 7231070"/>
              <a:gd name="connsiteY8" fmla="*/ 1260000 h 1997556"/>
              <a:gd name="connsiteX9" fmla="*/ 0 w 7231070"/>
              <a:gd name="connsiteY9" fmla="*/ 1260000 h 1997556"/>
              <a:gd name="connsiteX10" fmla="*/ 0 w 7231070"/>
              <a:gd name="connsiteY10" fmla="*/ 630000 h 1997556"/>
              <a:gd name="connsiteX11" fmla="*/ 630000 w 7231070"/>
              <a:gd name="connsiteY11" fmla="*/ 0 h 1997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6">
                <a:moveTo>
                  <a:pt x="630000" y="0"/>
                </a:moveTo>
                <a:lnTo>
                  <a:pt x="899593" y="0"/>
                </a:lnTo>
                <a:lnTo>
                  <a:pt x="1260000" y="0"/>
                </a:lnTo>
                <a:lnTo>
                  <a:pt x="7230692" y="0"/>
                </a:lnTo>
                <a:lnTo>
                  <a:pt x="7230692" y="917880"/>
                </a:lnTo>
                <a:lnTo>
                  <a:pt x="7231070" y="917880"/>
                </a:lnTo>
                <a:lnTo>
                  <a:pt x="7231070" y="1997556"/>
                </a:lnTo>
                <a:lnTo>
                  <a:pt x="1" y="1997556"/>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5"/>
                </a:solidFill>
                <a:latin typeface="+mn-lt"/>
              </a:defRPr>
            </a:lvl1pPr>
            <a:lvl2pPr>
              <a:lnSpc>
                <a:spcPct val="100000"/>
              </a:lnSpc>
              <a:spcBef>
                <a:spcPts val="0"/>
              </a:spcBef>
              <a:spcAft>
                <a:spcPts val="0"/>
              </a:spcAft>
              <a:defRPr sz="2100">
                <a:solidFill>
                  <a:schemeClr val="accent5"/>
                </a:solidFill>
              </a:defRPr>
            </a:lvl2pPr>
            <a:lvl3pPr marL="0">
              <a:lnSpc>
                <a:spcPct val="120000"/>
              </a:lnSpc>
              <a:spcBef>
                <a:spcPts val="0"/>
              </a:spcBef>
              <a:spcAft>
                <a:spcPts val="0"/>
              </a:spcAft>
              <a:defRPr sz="1200">
                <a:solidFill>
                  <a:schemeClr val="accent5"/>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53B86286-FB14-4A73-83CB-56739EAD2E3B}" type="datetime1">
              <a:rPr lang="fr-FR" smtClean="0">
                <a:solidFill>
                  <a:srgbClr val="FFFFFF">
                    <a:alpha val="0"/>
                  </a:srgbClr>
                </a:solidFill>
              </a:rPr>
              <a:t>24/05/2022</a:t>
            </a:fld>
            <a:endParaRPr lang="fr-FR" dirty="0">
              <a:solidFill>
                <a:srgbClr val="FFFFFF">
                  <a:alpha val="0"/>
                </a:srgbClr>
              </a:solidFill>
            </a:endParaRPr>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solidFill>
                  <a:srgbClr val="9796A3"/>
                </a:solidFill>
              </a:rPr>
              <a:pPr/>
              <a:t>‹N°›</a:t>
            </a:fld>
            <a:endParaRPr lang="fr-FR" dirty="0">
              <a:solidFill>
                <a:srgbClr val="9796A3"/>
              </a:solidFill>
            </a:endParaRPr>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47343453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Chapitre_B">
    <p:spTree>
      <p:nvGrpSpPr>
        <p:cNvPr id="1" name=""/>
        <p:cNvGrpSpPr/>
        <p:nvPr/>
      </p:nvGrpSpPr>
      <p:grpSpPr>
        <a:xfrm>
          <a:off x="0" y="0"/>
          <a:ext cx="0" cy="0"/>
          <a:chOff x="0" y="0"/>
          <a:chExt cx="0" cy="0"/>
        </a:xfrm>
      </p:grpSpPr>
      <p:pic>
        <p:nvPicPr>
          <p:cNvPr id="14" name="Image 13"/>
          <p:cNvPicPr>
            <a:picLocks noChangeAspect="1"/>
          </p:cNvPicPr>
          <p:nvPr userDrawn="1"/>
        </p:nvPicPr>
        <p:blipFill>
          <a:blip r:embed="rId2" cstate="print">
            <a:extLst>
              <a:ext uri="{28A0092B-C50C-407E-A947-70E740481C1C}">
                <a14:useLocalDpi xmlns:a14="http://schemas.microsoft.com/office/drawing/2010/main" val="0"/>
              </a:ext>
            </a:extLst>
          </a:blip>
          <a:srcRect l="68"/>
          <a:stretch>
            <a:fillRect/>
          </a:stretch>
        </p:blipFill>
        <p:spPr bwMode="gray">
          <a:xfrm>
            <a:off x="1912930" y="2034002"/>
            <a:ext cx="7236000" cy="1998917"/>
          </a:xfrm>
          <a:custGeom>
            <a:avLst/>
            <a:gdLst>
              <a:gd name="connsiteX0" fmla="*/ 630000 w 7231070"/>
              <a:gd name="connsiteY0" fmla="*/ 0 h 1997555"/>
              <a:gd name="connsiteX1" fmla="*/ 899593 w 7231070"/>
              <a:gd name="connsiteY1" fmla="*/ 0 h 1997555"/>
              <a:gd name="connsiteX2" fmla="*/ 1260000 w 7231070"/>
              <a:gd name="connsiteY2" fmla="*/ 0 h 1997555"/>
              <a:gd name="connsiteX3" fmla="*/ 7230692 w 7231070"/>
              <a:gd name="connsiteY3" fmla="*/ 0 h 1997555"/>
              <a:gd name="connsiteX4" fmla="*/ 7230692 w 7231070"/>
              <a:gd name="connsiteY4" fmla="*/ 917880 h 1997555"/>
              <a:gd name="connsiteX5" fmla="*/ 7231070 w 7231070"/>
              <a:gd name="connsiteY5" fmla="*/ 917880 h 1997555"/>
              <a:gd name="connsiteX6" fmla="*/ 7231070 w 7231070"/>
              <a:gd name="connsiteY6" fmla="*/ 1997555 h 1997555"/>
              <a:gd name="connsiteX7" fmla="*/ 1 w 7231070"/>
              <a:gd name="connsiteY7" fmla="*/ 1997555 h 1997555"/>
              <a:gd name="connsiteX8" fmla="*/ 1 w 7231070"/>
              <a:gd name="connsiteY8" fmla="*/ 1260000 h 1997555"/>
              <a:gd name="connsiteX9" fmla="*/ 0 w 7231070"/>
              <a:gd name="connsiteY9" fmla="*/ 1260000 h 1997555"/>
              <a:gd name="connsiteX10" fmla="*/ 0 w 7231070"/>
              <a:gd name="connsiteY10" fmla="*/ 630000 h 1997555"/>
              <a:gd name="connsiteX11" fmla="*/ 630000 w 7231070"/>
              <a:gd name="connsiteY11" fmla="*/ 0 h 1997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5">
                <a:moveTo>
                  <a:pt x="630000" y="0"/>
                </a:moveTo>
                <a:lnTo>
                  <a:pt x="899593" y="0"/>
                </a:lnTo>
                <a:lnTo>
                  <a:pt x="1260000" y="0"/>
                </a:lnTo>
                <a:lnTo>
                  <a:pt x="7230692" y="0"/>
                </a:lnTo>
                <a:lnTo>
                  <a:pt x="7230692" y="917880"/>
                </a:lnTo>
                <a:lnTo>
                  <a:pt x="7231070" y="917880"/>
                </a:lnTo>
                <a:lnTo>
                  <a:pt x="7231070" y="1997555"/>
                </a:lnTo>
                <a:lnTo>
                  <a:pt x="1" y="1997555"/>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5"/>
                </a:solidFill>
                <a:latin typeface="+mn-lt"/>
              </a:defRPr>
            </a:lvl1pPr>
            <a:lvl2pPr>
              <a:lnSpc>
                <a:spcPct val="100000"/>
              </a:lnSpc>
              <a:spcBef>
                <a:spcPts val="0"/>
              </a:spcBef>
              <a:spcAft>
                <a:spcPts val="0"/>
              </a:spcAft>
              <a:defRPr sz="2100">
                <a:solidFill>
                  <a:schemeClr val="accent5"/>
                </a:solidFill>
              </a:defRPr>
            </a:lvl2pPr>
            <a:lvl3pPr marL="0">
              <a:lnSpc>
                <a:spcPct val="120000"/>
              </a:lnSpc>
              <a:spcBef>
                <a:spcPts val="0"/>
              </a:spcBef>
              <a:spcAft>
                <a:spcPts val="0"/>
              </a:spcAft>
              <a:defRPr sz="1200">
                <a:solidFill>
                  <a:schemeClr val="accent5"/>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79AEB5B6-6D11-47F5-9B48-723434867B2C}" type="datetime1">
              <a:rPr lang="fr-FR" smtClean="0">
                <a:solidFill>
                  <a:srgbClr val="FFFFFF">
                    <a:alpha val="0"/>
                  </a:srgbClr>
                </a:solidFill>
              </a:rPr>
              <a:t>24/05/2022</a:t>
            </a:fld>
            <a:endParaRPr lang="fr-FR" dirty="0">
              <a:solidFill>
                <a:srgbClr val="FFFFFF">
                  <a:alpha val="0"/>
                </a:srgbClr>
              </a:solidFill>
            </a:endParaRPr>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solidFill>
                  <a:srgbClr val="9796A3"/>
                </a:solidFill>
              </a:rPr>
              <a:pPr/>
              <a:t>‹N°›</a:t>
            </a:fld>
            <a:endParaRPr lang="fr-FR" dirty="0">
              <a:solidFill>
                <a:srgbClr val="9796A3"/>
              </a:solidFill>
            </a:endParaRPr>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278354110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preserve="1" userDrawn="1">
  <p:cSld name="Chapitre_C">
    <p:spTree>
      <p:nvGrpSpPr>
        <p:cNvPr id="1" name=""/>
        <p:cNvGrpSpPr/>
        <p:nvPr/>
      </p:nvGrpSpPr>
      <p:grpSpPr>
        <a:xfrm>
          <a:off x="0" y="0"/>
          <a:ext cx="0" cy="0"/>
          <a:chOff x="0" y="0"/>
          <a:chExt cx="0" cy="0"/>
        </a:xfrm>
      </p:grpSpPr>
      <p:pic>
        <p:nvPicPr>
          <p:cNvPr id="14" name="Image 13"/>
          <p:cNvPicPr>
            <a:picLocks noChangeAspect="1"/>
          </p:cNvPicPr>
          <p:nvPr userDrawn="1"/>
        </p:nvPicPr>
        <p:blipFill>
          <a:blip r:embed="rId2" cstate="print">
            <a:extLst>
              <a:ext uri="{28A0092B-C50C-407E-A947-70E740481C1C}">
                <a14:useLocalDpi xmlns:a14="http://schemas.microsoft.com/office/drawing/2010/main" val="0"/>
              </a:ext>
            </a:extLst>
          </a:blip>
          <a:srcRect l="68"/>
          <a:stretch>
            <a:fillRect/>
          </a:stretch>
        </p:blipFill>
        <p:spPr bwMode="gray">
          <a:xfrm>
            <a:off x="1912930" y="2034002"/>
            <a:ext cx="7236000" cy="1998917"/>
          </a:xfrm>
          <a:custGeom>
            <a:avLst/>
            <a:gdLst>
              <a:gd name="connsiteX0" fmla="*/ 630000 w 7231070"/>
              <a:gd name="connsiteY0" fmla="*/ 0 h 1997555"/>
              <a:gd name="connsiteX1" fmla="*/ 899593 w 7231070"/>
              <a:gd name="connsiteY1" fmla="*/ 0 h 1997555"/>
              <a:gd name="connsiteX2" fmla="*/ 1260000 w 7231070"/>
              <a:gd name="connsiteY2" fmla="*/ 0 h 1997555"/>
              <a:gd name="connsiteX3" fmla="*/ 7230692 w 7231070"/>
              <a:gd name="connsiteY3" fmla="*/ 0 h 1997555"/>
              <a:gd name="connsiteX4" fmla="*/ 7230692 w 7231070"/>
              <a:gd name="connsiteY4" fmla="*/ 917880 h 1997555"/>
              <a:gd name="connsiteX5" fmla="*/ 7231070 w 7231070"/>
              <a:gd name="connsiteY5" fmla="*/ 917880 h 1997555"/>
              <a:gd name="connsiteX6" fmla="*/ 7231070 w 7231070"/>
              <a:gd name="connsiteY6" fmla="*/ 1997555 h 1997555"/>
              <a:gd name="connsiteX7" fmla="*/ 1 w 7231070"/>
              <a:gd name="connsiteY7" fmla="*/ 1997555 h 1997555"/>
              <a:gd name="connsiteX8" fmla="*/ 1 w 7231070"/>
              <a:gd name="connsiteY8" fmla="*/ 1260000 h 1997555"/>
              <a:gd name="connsiteX9" fmla="*/ 0 w 7231070"/>
              <a:gd name="connsiteY9" fmla="*/ 1260000 h 1997555"/>
              <a:gd name="connsiteX10" fmla="*/ 0 w 7231070"/>
              <a:gd name="connsiteY10" fmla="*/ 630000 h 1997555"/>
              <a:gd name="connsiteX11" fmla="*/ 630000 w 7231070"/>
              <a:gd name="connsiteY11" fmla="*/ 0 h 1997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5">
                <a:moveTo>
                  <a:pt x="630000" y="0"/>
                </a:moveTo>
                <a:lnTo>
                  <a:pt x="899593" y="0"/>
                </a:lnTo>
                <a:lnTo>
                  <a:pt x="1260000" y="0"/>
                </a:lnTo>
                <a:lnTo>
                  <a:pt x="7230692" y="0"/>
                </a:lnTo>
                <a:lnTo>
                  <a:pt x="7230692" y="917880"/>
                </a:lnTo>
                <a:lnTo>
                  <a:pt x="7231070" y="917880"/>
                </a:lnTo>
                <a:lnTo>
                  <a:pt x="7231070" y="1997555"/>
                </a:lnTo>
                <a:lnTo>
                  <a:pt x="1" y="1997555"/>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5"/>
                </a:solidFill>
                <a:latin typeface="+mn-lt"/>
              </a:defRPr>
            </a:lvl1pPr>
            <a:lvl2pPr>
              <a:lnSpc>
                <a:spcPct val="100000"/>
              </a:lnSpc>
              <a:spcBef>
                <a:spcPts val="0"/>
              </a:spcBef>
              <a:spcAft>
                <a:spcPts val="0"/>
              </a:spcAft>
              <a:defRPr sz="2100">
                <a:solidFill>
                  <a:schemeClr val="accent5"/>
                </a:solidFill>
              </a:defRPr>
            </a:lvl2pPr>
            <a:lvl3pPr marL="0">
              <a:lnSpc>
                <a:spcPct val="120000"/>
              </a:lnSpc>
              <a:spcBef>
                <a:spcPts val="0"/>
              </a:spcBef>
              <a:spcAft>
                <a:spcPts val="0"/>
              </a:spcAft>
              <a:defRPr sz="1200">
                <a:solidFill>
                  <a:schemeClr val="accent5"/>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E93FC6F4-5EA3-4B99-8DF9-6E2511464C2B}" type="datetime1">
              <a:rPr lang="fr-FR" smtClean="0">
                <a:solidFill>
                  <a:srgbClr val="FFFFFF">
                    <a:alpha val="0"/>
                  </a:srgbClr>
                </a:solidFill>
              </a:rPr>
              <a:t>24/05/2022</a:t>
            </a:fld>
            <a:endParaRPr lang="fr-FR" dirty="0">
              <a:solidFill>
                <a:srgbClr val="FFFFFF">
                  <a:alpha val="0"/>
                </a:srgbClr>
              </a:solidFill>
            </a:endParaRPr>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solidFill>
                  <a:srgbClr val="9796A3"/>
                </a:solidFill>
              </a:rPr>
              <a:pPr/>
              <a:t>‹N°›</a:t>
            </a:fld>
            <a:endParaRPr lang="fr-FR" dirty="0">
              <a:solidFill>
                <a:srgbClr val="9796A3"/>
              </a:solidFill>
            </a:endParaRPr>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214138714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hapitre_D">
    <p:spTree>
      <p:nvGrpSpPr>
        <p:cNvPr id="1" name=""/>
        <p:cNvGrpSpPr/>
        <p:nvPr/>
      </p:nvGrpSpPr>
      <p:grpSpPr>
        <a:xfrm>
          <a:off x="0" y="0"/>
          <a:ext cx="0" cy="0"/>
          <a:chOff x="0" y="0"/>
          <a:chExt cx="0" cy="0"/>
        </a:xfrm>
      </p:grpSpPr>
      <p:sp>
        <p:nvSpPr>
          <p:cNvPr id="14" name="Espace réservé pour une image  13"/>
          <p:cNvSpPr>
            <a:spLocks noGrp="1"/>
          </p:cNvSpPr>
          <p:nvPr>
            <p:ph type="pic" sz="quarter" idx="17"/>
          </p:nvPr>
        </p:nvSpPr>
        <p:spPr bwMode="gray">
          <a:xfrm>
            <a:off x="1912930" y="2034001"/>
            <a:ext cx="7236000" cy="1998000"/>
          </a:xfrm>
          <a:custGeom>
            <a:avLst/>
            <a:gdLst>
              <a:gd name="connsiteX0" fmla="*/ 630000 w 7231070"/>
              <a:gd name="connsiteY0" fmla="*/ 0 h 1998000"/>
              <a:gd name="connsiteX1" fmla="*/ 899593 w 7231070"/>
              <a:gd name="connsiteY1" fmla="*/ 0 h 1998000"/>
              <a:gd name="connsiteX2" fmla="*/ 1260000 w 7231070"/>
              <a:gd name="connsiteY2" fmla="*/ 0 h 1998000"/>
              <a:gd name="connsiteX3" fmla="*/ 7230692 w 7231070"/>
              <a:gd name="connsiteY3" fmla="*/ 0 h 1998000"/>
              <a:gd name="connsiteX4" fmla="*/ 7230692 w 7231070"/>
              <a:gd name="connsiteY4" fmla="*/ 917880 h 1998000"/>
              <a:gd name="connsiteX5" fmla="*/ 7231070 w 7231070"/>
              <a:gd name="connsiteY5" fmla="*/ 917880 h 1998000"/>
              <a:gd name="connsiteX6" fmla="*/ 7231070 w 7231070"/>
              <a:gd name="connsiteY6" fmla="*/ 1998000 h 1998000"/>
              <a:gd name="connsiteX7" fmla="*/ 7230692 w 7231070"/>
              <a:gd name="connsiteY7" fmla="*/ 1998000 h 1998000"/>
              <a:gd name="connsiteX8" fmla="*/ 899593 w 7231070"/>
              <a:gd name="connsiteY8" fmla="*/ 1998000 h 1998000"/>
              <a:gd name="connsiteX9" fmla="*/ 1 w 7231070"/>
              <a:gd name="connsiteY9" fmla="*/ 1998000 h 1998000"/>
              <a:gd name="connsiteX10" fmla="*/ 1 w 7231070"/>
              <a:gd name="connsiteY10" fmla="*/ 1260000 h 1998000"/>
              <a:gd name="connsiteX11" fmla="*/ 0 w 7231070"/>
              <a:gd name="connsiteY11" fmla="*/ 1260000 h 1998000"/>
              <a:gd name="connsiteX12" fmla="*/ 0 w 7231070"/>
              <a:gd name="connsiteY12" fmla="*/ 630000 h 1998000"/>
              <a:gd name="connsiteX13" fmla="*/ 630000 w 7231070"/>
              <a:gd name="connsiteY13" fmla="*/ 0 h 199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31070" h="1998000">
                <a:moveTo>
                  <a:pt x="630000" y="0"/>
                </a:moveTo>
                <a:lnTo>
                  <a:pt x="899593" y="0"/>
                </a:lnTo>
                <a:lnTo>
                  <a:pt x="1260000" y="0"/>
                </a:lnTo>
                <a:lnTo>
                  <a:pt x="7230692" y="0"/>
                </a:lnTo>
                <a:lnTo>
                  <a:pt x="7230692" y="917880"/>
                </a:lnTo>
                <a:lnTo>
                  <a:pt x="7231070" y="917880"/>
                </a:lnTo>
                <a:lnTo>
                  <a:pt x="7231070" y="1998000"/>
                </a:lnTo>
                <a:lnTo>
                  <a:pt x="7230692" y="1998000"/>
                </a:lnTo>
                <a:lnTo>
                  <a:pt x="899593" y="1998000"/>
                </a:lnTo>
                <a:lnTo>
                  <a:pt x="1" y="1998000"/>
                </a:lnTo>
                <a:lnTo>
                  <a:pt x="1" y="1260000"/>
                </a:lnTo>
                <a:lnTo>
                  <a:pt x="0" y="1260000"/>
                </a:lnTo>
                <a:lnTo>
                  <a:pt x="0" y="630000"/>
                </a:lnTo>
                <a:cubicBezTo>
                  <a:pt x="0" y="282061"/>
                  <a:pt x="282061" y="0"/>
                  <a:pt x="630000" y="0"/>
                </a:cubicBezTo>
                <a:close/>
              </a:path>
            </a:pathLst>
          </a:custGeom>
        </p:spPr>
        <p:txBody>
          <a:bodyPr wrap="square" tIns="1080000" anchor="ctr" anchorCtr="0">
            <a:noAutofit/>
          </a:bodyPr>
          <a:lstStyle>
            <a:lvl1pPr algn="ctr">
              <a:defRPr/>
            </a:lvl1pPr>
          </a:lstStyle>
          <a:p>
            <a:r>
              <a:rPr lang="fr-FR"/>
              <a:t>Cliquez sur l'icône pour ajouter une image</a:t>
            </a:r>
          </a:p>
        </p:txBody>
      </p:sp>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5"/>
                </a:solidFill>
                <a:latin typeface="+mn-lt"/>
              </a:defRPr>
            </a:lvl1pPr>
            <a:lvl2pPr>
              <a:lnSpc>
                <a:spcPct val="100000"/>
              </a:lnSpc>
              <a:spcBef>
                <a:spcPts val="0"/>
              </a:spcBef>
              <a:spcAft>
                <a:spcPts val="0"/>
              </a:spcAft>
              <a:defRPr sz="2100">
                <a:solidFill>
                  <a:schemeClr val="accent5"/>
                </a:solidFill>
              </a:defRPr>
            </a:lvl2pPr>
            <a:lvl3pPr marL="0">
              <a:lnSpc>
                <a:spcPct val="120000"/>
              </a:lnSpc>
              <a:spcBef>
                <a:spcPts val="0"/>
              </a:spcBef>
              <a:spcAft>
                <a:spcPts val="0"/>
              </a:spcAft>
              <a:defRPr sz="1200">
                <a:solidFill>
                  <a:schemeClr val="accent5"/>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2CBCA335-247F-409B-B984-5A8284083BC7}" type="datetime1">
              <a:rPr lang="fr-FR" smtClean="0">
                <a:solidFill>
                  <a:srgbClr val="FFFFFF">
                    <a:alpha val="0"/>
                  </a:srgbClr>
                </a:solidFill>
              </a:rPr>
              <a:t>24/05/2022</a:t>
            </a:fld>
            <a:endParaRPr lang="fr-FR" dirty="0">
              <a:solidFill>
                <a:srgbClr val="FFFFFF">
                  <a:alpha val="0"/>
                </a:srgbClr>
              </a:solidFill>
            </a:endParaRPr>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solidFill>
                  <a:srgbClr val="9796A3"/>
                </a:solidFill>
              </a:rPr>
              <a:pPr/>
              <a:t>‹N°›</a:t>
            </a:fld>
            <a:endParaRPr lang="fr-FR" dirty="0">
              <a:solidFill>
                <a:srgbClr val="9796A3"/>
              </a:solidFill>
            </a:endParaRPr>
          </a:p>
        </p:txBody>
      </p:sp>
      <p:pic>
        <p:nvPicPr>
          <p:cNvPr id="9" name="Imag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35239658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50BEFEA6-0C4F-40EC-A29F-6953CD19B927}" type="datetime1">
              <a:rPr lang="fr-FR" smtClean="0">
                <a:solidFill>
                  <a:srgbClr val="FFFFFF">
                    <a:alpha val="0"/>
                  </a:srgbClr>
                </a:solidFill>
              </a:rPr>
              <a:t>24/05/2022</a:t>
            </a:fld>
            <a:endParaRPr lang="fr-FR">
              <a:solidFill>
                <a:srgbClr val="FFFFFF">
                  <a:alpha val="0"/>
                </a:srgbClr>
              </a:solidFill>
            </a:endParaRP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solidFill>
                  <a:srgbClr val="9796A3"/>
                </a:solidFill>
              </a:rPr>
              <a:pPr/>
              <a:t>‹N°›</a:t>
            </a:fld>
            <a:endParaRPr lang="fr-FR">
              <a:solidFill>
                <a:srgbClr val="9796A3"/>
              </a:solidFill>
            </a:endParaRP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7" name="Espace réservé du contenu 6"/>
          <p:cNvSpPr>
            <a:spLocks noGrp="1"/>
          </p:cNvSpPr>
          <p:nvPr>
            <p:ph sz="quarter" idx="14" hasCustomPrompt="1"/>
          </p:nvPr>
        </p:nvSpPr>
        <p:spPr bwMode="gray">
          <a:xfrm>
            <a:off x="1368425" y="1989138"/>
            <a:ext cx="7451725" cy="4103687"/>
          </a:xfrm>
        </p:spPr>
        <p:txBody>
          <a:bodyPr/>
          <a:lstStyle>
            <a:lvl5pPr>
              <a:defRPr/>
            </a:lvl5pPr>
            <a:lvl6pPr>
              <a:defRPr/>
            </a:lvl6pPr>
          </a:lstStyle>
          <a:p>
            <a:pPr lvl="0"/>
            <a:r>
              <a:rPr lang="fr-FR" noProof="0" dirty="0"/>
              <a:t>Texte de niveau 1</a:t>
            </a:r>
          </a:p>
          <a:p>
            <a:pPr lvl="1"/>
            <a:r>
              <a:rPr lang="fr-FR" noProof="0" dirty="0"/>
              <a:t>Texte de niveau 2</a:t>
            </a:r>
          </a:p>
          <a:p>
            <a:pPr lvl="2"/>
            <a:r>
              <a:rPr lang="fr-FR" noProof="0" dirty="0"/>
              <a:t>Texte de niveau 3</a:t>
            </a:r>
          </a:p>
          <a:p>
            <a:pPr lvl="3"/>
            <a:r>
              <a:rPr lang="fr-FR" noProof="0" dirty="0"/>
              <a:t>Texte de niveau 4</a:t>
            </a:r>
          </a:p>
          <a:p>
            <a:pPr lvl="4"/>
            <a:r>
              <a:rPr lang="fr-FR" noProof="0" dirty="0"/>
              <a:t>Texte de niveau 5</a:t>
            </a:r>
          </a:p>
          <a:p>
            <a:pPr lvl="5"/>
            <a:r>
              <a:rPr lang="fr-FR" noProof="0" dirty="0"/>
              <a:t>Texte de niveau 6</a:t>
            </a:r>
          </a:p>
        </p:txBody>
      </p:sp>
    </p:spTree>
    <p:extLst>
      <p:ext uri="{BB962C8B-B14F-4D97-AF65-F5344CB8AC3E}">
        <p14:creationId xmlns:p14="http://schemas.microsoft.com/office/powerpoint/2010/main" val="145039222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Titre, image et contenu">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A174595E-1B3C-4FD4-BEEE-C48E365B1C29}" type="datetime1">
              <a:rPr lang="fr-FR" smtClean="0">
                <a:solidFill>
                  <a:srgbClr val="FFFFFF">
                    <a:alpha val="0"/>
                  </a:srgbClr>
                </a:solidFill>
              </a:rPr>
              <a:t>24/05/2022</a:t>
            </a:fld>
            <a:endParaRPr lang="fr-FR">
              <a:solidFill>
                <a:srgbClr val="FFFFFF">
                  <a:alpha val="0"/>
                </a:srgbClr>
              </a:solidFill>
            </a:endParaRP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solidFill>
                  <a:srgbClr val="9796A3"/>
                </a:solidFill>
              </a:rPr>
              <a:pPr/>
              <a:t>‹N°›</a:t>
            </a:fld>
            <a:endParaRPr lang="fr-FR">
              <a:solidFill>
                <a:srgbClr val="9796A3"/>
              </a:solidFill>
            </a:endParaRP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3" name="Espace réservé pour une image  2"/>
          <p:cNvSpPr>
            <a:spLocks noGrp="1"/>
          </p:cNvSpPr>
          <p:nvPr>
            <p:ph type="pic" sz="quarter" idx="14"/>
          </p:nvPr>
        </p:nvSpPr>
        <p:spPr bwMode="gray">
          <a:xfrm>
            <a:off x="1584325" y="1591200"/>
            <a:ext cx="2339975" cy="1871662"/>
          </a:xfrm>
        </p:spPr>
        <p:txBody>
          <a:bodyPr tIns="720000" anchor="ctr" anchorCtr="0"/>
          <a:lstStyle>
            <a:lvl1pPr algn="ctr">
              <a:defRPr/>
            </a:lvl1pPr>
          </a:lstStyle>
          <a:p>
            <a:r>
              <a:rPr lang="fr-FR"/>
              <a:t>Cliquez sur l'icône pour ajouter une image</a:t>
            </a:r>
          </a:p>
        </p:txBody>
      </p:sp>
      <p:sp>
        <p:nvSpPr>
          <p:cNvPr id="6" name="Espace réservé du texte 5"/>
          <p:cNvSpPr>
            <a:spLocks noGrp="1"/>
          </p:cNvSpPr>
          <p:nvPr>
            <p:ph type="body" sz="quarter" idx="15" hasCustomPrompt="1"/>
          </p:nvPr>
        </p:nvSpPr>
        <p:spPr bwMode="gray">
          <a:xfrm>
            <a:off x="3924300" y="1591200"/>
            <a:ext cx="3240088" cy="1872000"/>
          </a:xfrm>
          <a:solidFill>
            <a:schemeClr val="accent5"/>
          </a:solidFill>
        </p:spPr>
        <p:txBody>
          <a:bodyPr lIns="576000" tIns="36000" rIns="72000" bIns="36000" anchor="ctr" anchorCtr="0"/>
          <a:lstStyle>
            <a:lvl1pPr marL="0">
              <a:lnSpc>
                <a:spcPct val="100000"/>
              </a:lnSpc>
              <a:spcBef>
                <a:spcPts val="0"/>
              </a:spcBef>
              <a:spcAft>
                <a:spcPts val="0"/>
              </a:spcAft>
              <a:defRPr sz="1200">
                <a:solidFill>
                  <a:schemeClr val="bg1"/>
                </a:solidFill>
              </a:defRPr>
            </a:lvl1pPr>
            <a:lvl2pPr marL="0">
              <a:lnSpc>
                <a:spcPct val="90000"/>
              </a:lnSpc>
              <a:spcBef>
                <a:spcPts val="0"/>
              </a:spcBef>
              <a:spcAft>
                <a:spcPts val="0"/>
              </a:spcAft>
              <a:defRPr sz="5100">
                <a:solidFill>
                  <a:schemeClr val="bg1"/>
                </a:solidFill>
              </a:defRPr>
            </a:lvl2pPr>
            <a:lvl3pPr marL="0">
              <a:lnSpc>
                <a:spcPct val="100000"/>
              </a:lnSpc>
              <a:spcBef>
                <a:spcPts val="0"/>
              </a:spcBef>
              <a:spcAft>
                <a:spcPts val="0"/>
              </a:spcAft>
              <a:defRPr sz="950">
                <a:solidFill>
                  <a:schemeClr val="bg1"/>
                </a:solidFill>
                <a:latin typeface="+mn-lt"/>
              </a:defRPr>
            </a:lvl3pPr>
          </a:lstStyle>
          <a:p>
            <a:pPr lvl="0"/>
            <a:r>
              <a:rPr lang="fr-FR" noProof="0" dirty="0"/>
              <a:t>Texte de niveau 1</a:t>
            </a:r>
          </a:p>
          <a:p>
            <a:pPr lvl="1"/>
            <a:r>
              <a:rPr lang="fr-FR" noProof="0" dirty="0"/>
              <a:t>XX%</a:t>
            </a:r>
          </a:p>
          <a:p>
            <a:pPr lvl="2"/>
            <a:r>
              <a:rPr lang="fr-FR" noProof="0" dirty="0"/>
              <a:t>Texte de niveau 3</a:t>
            </a:r>
          </a:p>
        </p:txBody>
      </p:sp>
      <p:sp>
        <p:nvSpPr>
          <p:cNvPr id="10" name="Espace réservé du contenu 9"/>
          <p:cNvSpPr>
            <a:spLocks noGrp="1"/>
          </p:cNvSpPr>
          <p:nvPr>
            <p:ph sz="quarter" idx="16" hasCustomPrompt="1"/>
          </p:nvPr>
        </p:nvSpPr>
        <p:spPr bwMode="gray">
          <a:xfrm>
            <a:off x="1584325" y="3644900"/>
            <a:ext cx="7235825" cy="2447925"/>
          </a:xfrm>
        </p:spPr>
        <p:txBody>
          <a:bodyPr/>
          <a:lstStyle>
            <a:lvl1pPr>
              <a:spcBef>
                <a:spcPts val="1000"/>
              </a:spcBef>
              <a:spcAft>
                <a:spcPts val="0"/>
              </a:spcAft>
              <a:defRPr sz="1200">
                <a:solidFill>
                  <a:schemeClr val="accent6"/>
                </a:solidFill>
              </a:defRPr>
            </a:lvl1pPr>
            <a:lvl2pPr>
              <a:lnSpc>
                <a:spcPct val="100000"/>
              </a:lnSpc>
              <a:defRPr sz="1050"/>
            </a:lvl2pPr>
          </a:lstStyle>
          <a:p>
            <a:pPr lvl="0"/>
            <a:r>
              <a:rPr lang="fr-FR" noProof="0" dirty="0"/>
              <a:t>Texte de niveau 1</a:t>
            </a:r>
          </a:p>
          <a:p>
            <a:pPr lvl="1"/>
            <a:r>
              <a:rPr lang="fr-FR" noProof="0" dirty="0"/>
              <a:t>Texte de niveau 2</a:t>
            </a:r>
          </a:p>
        </p:txBody>
      </p:sp>
    </p:spTree>
    <p:extLst>
      <p:ext uri="{BB962C8B-B14F-4D97-AF65-F5344CB8AC3E}">
        <p14:creationId xmlns:p14="http://schemas.microsoft.com/office/powerpoint/2010/main" val="275244565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Titre, encart et contenu">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ACA7431B-BDF1-4573-80B6-F1F7751437AF}" type="datetime1">
              <a:rPr lang="fr-FR" smtClean="0">
                <a:solidFill>
                  <a:srgbClr val="FFFFFF">
                    <a:alpha val="0"/>
                  </a:srgbClr>
                </a:solidFill>
              </a:rPr>
              <a:t>24/05/2022</a:t>
            </a:fld>
            <a:endParaRPr lang="fr-FR">
              <a:solidFill>
                <a:srgbClr val="FFFFFF">
                  <a:alpha val="0"/>
                </a:srgbClr>
              </a:solidFill>
            </a:endParaRP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solidFill>
                  <a:srgbClr val="9796A3"/>
                </a:solidFill>
              </a:rPr>
              <a:pPr/>
              <a:t>‹N°›</a:t>
            </a:fld>
            <a:endParaRPr lang="fr-FR">
              <a:solidFill>
                <a:srgbClr val="9796A3"/>
              </a:solidFill>
            </a:endParaRP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6" name="Espace réservé du texte 5"/>
          <p:cNvSpPr>
            <a:spLocks noGrp="1"/>
          </p:cNvSpPr>
          <p:nvPr>
            <p:ph type="body" sz="quarter" idx="15" hasCustomPrompt="1"/>
          </p:nvPr>
        </p:nvSpPr>
        <p:spPr bwMode="gray">
          <a:xfrm>
            <a:off x="467544" y="1592262"/>
            <a:ext cx="2124236" cy="3996978"/>
          </a:xfrm>
          <a:solidFill>
            <a:schemeClr val="accent5"/>
          </a:solidFill>
        </p:spPr>
        <p:txBody>
          <a:bodyPr lIns="216000" tIns="144000" rIns="36000" bIns="36000" anchor="t" anchorCtr="0"/>
          <a:lstStyle>
            <a:lvl1pPr marL="0">
              <a:lnSpc>
                <a:spcPct val="100000"/>
              </a:lnSpc>
              <a:spcBef>
                <a:spcPts val="0"/>
              </a:spcBef>
              <a:spcAft>
                <a:spcPts val="0"/>
              </a:spcAft>
              <a:defRPr sz="1200">
                <a:solidFill>
                  <a:schemeClr val="bg1"/>
                </a:solidFill>
              </a:defRPr>
            </a:lvl1pPr>
            <a:lvl2pPr marL="0">
              <a:lnSpc>
                <a:spcPct val="90000"/>
              </a:lnSpc>
              <a:spcBef>
                <a:spcPts val="0"/>
              </a:spcBef>
              <a:spcAft>
                <a:spcPts val="0"/>
              </a:spcAft>
              <a:defRPr sz="5100">
                <a:solidFill>
                  <a:schemeClr val="bg1"/>
                </a:solidFill>
              </a:defRPr>
            </a:lvl2pPr>
            <a:lvl3pPr marL="0">
              <a:lnSpc>
                <a:spcPct val="100000"/>
              </a:lnSpc>
              <a:spcBef>
                <a:spcPts val="0"/>
              </a:spcBef>
              <a:spcAft>
                <a:spcPts val="0"/>
              </a:spcAft>
              <a:defRPr sz="950">
                <a:solidFill>
                  <a:schemeClr val="bg1"/>
                </a:solidFill>
                <a:latin typeface="+mn-lt"/>
              </a:defRPr>
            </a:lvl3pPr>
          </a:lstStyle>
          <a:p>
            <a:pPr lvl="0"/>
            <a:r>
              <a:rPr lang="fr-FR" noProof="0" dirty="0"/>
              <a:t>Texte de niveau 1</a:t>
            </a:r>
          </a:p>
          <a:p>
            <a:pPr lvl="1"/>
            <a:r>
              <a:rPr lang="fr-FR" noProof="0" dirty="0"/>
              <a:t>XX%</a:t>
            </a:r>
          </a:p>
          <a:p>
            <a:pPr lvl="2"/>
            <a:r>
              <a:rPr lang="fr-FR" noProof="0" dirty="0"/>
              <a:t>Texte de niveau 3</a:t>
            </a:r>
          </a:p>
        </p:txBody>
      </p:sp>
      <p:sp>
        <p:nvSpPr>
          <p:cNvPr id="15" name="Espace réservé du contenu 6"/>
          <p:cNvSpPr>
            <a:spLocks noGrp="1"/>
          </p:cNvSpPr>
          <p:nvPr>
            <p:ph sz="quarter" idx="14" hasCustomPrompt="1"/>
          </p:nvPr>
        </p:nvSpPr>
        <p:spPr bwMode="gray">
          <a:xfrm>
            <a:off x="2843808" y="1557338"/>
            <a:ext cx="5976342" cy="4535487"/>
          </a:xfrm>
        </p:spPr>
        <p:txBody>
          <a:bodyPr/>
          <a:lstStyle>
            <a:lvl1pPr>
              <a:spcBef>
                <a:spcPts val="1000"/>
              </a:spcBef>
              <a:spcAft>
                <a:spcPts val="300"/>
              </a:spcAft>
              <a:defRPr/>
            </a:lvl1pPr>
            <a:lvl2pPr marL="576000" indent="-108000">
              <a:spcBef>
                <a:spcPts val="600"/>
              </a:spcBef>
              <a:buClr>
                <a:schemeClr val="accent1"/>
              </a:buClr>
              <a:buSzPct val="110000"/>
              <a:buFont typeface="Arial" panose="020B0604020202020204" pitchFamily="34" charset="0"/>
              <a:buChar char="•"/>
              <a:defRPr>
                <a:latin typeface="+mj-lt"/>
              </a:defRPr>
            </a:lvl2pPr>
            <a:lvl3pPr marL="576000">
              <a:spcBef>
                <a:spcPts val="0"/>
              </a:spcBef>
              <a:spcAft>
                <a:spcPts val="0"/>
              </a:spcAft>
              <a:defRPr sz="1050">
                <a:solidFill>
                  <a:schemeClr val="accent6"/>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Tree>
    <p:extLst>
      <p:ext uri="{BB962C8B-B14F-4D97-AF65-F5344CB8AC3E}">
        <p14:creationId xmlns:p14="http://schemas.microsoft.com/office/powerpoint/2010/main" val="375574193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Titre et graphique">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72184369-65B8-4431-849A-D5C0CE7DBEF1}" type="datetime1">
              <a:rPr lang="fr-FR" smtClean="0">
                <a:solidFill>
                  <a:srgbClr val="FFFFFF">
                    <a:alpha val="0"/>
                  </a:srgbClr>
                </a:solidFill>
              </a:rPr>
              <a:t>24/05/2022</a:t>
            </a:fld>
            <a:endParaRPr lang="fr-FR">
              <a:solidFill>
                <a:srgbClr val="FFFFFF">
                  <a:alpha val="0"/>
                </a:srgbClr>
              </a:solidFill>
            </a:endParaRP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solidFill>
                  <a:srgbClr val="9796A3"/>
                </a:solidFill>
              </a:rPr>
              <a:pPr/>
              <a:t>‹N°›</a:t>
            </a:fld>
            <a:endParaRPr lang="fr-FR">
              <a:solidFill>
                <a:srgbClr val="9796A3"/>
              </a:solidFill>
            </a:endParaRP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3" name="Espace réservé du graphique 2"/>
          <p:cNvSpPr>
            <a:spLocks noGrp="1"/>
          </p:cNvSpPr>
          <p:nvPr>
            <p:ph type="chart" sz="quarter" idx="14"/>
          </p:nvPr>
        </p:nvSpPr>
        <p:spPr bwMode="gray">
          <a:xfrm>
            <a:off x="1150939" y="2024063"/>
            <a:ext cx="7669212" cy="4068762"/>
          </a:xfrm>
        </p:spPr>
        <p:txBody>
          <a:bodyPr tIns="720000" bIns="0" anchor="ctr" anchorCtr="0"/>
          <a:lstStyle>
            <a:lvl1pPr algn="ctr">
              <a:defRPr/>
            </a:lvl1pPr>
          </a:lstStyle>
          <a:p>
            <a:r>
              <a:rPr lang="fr-FR"/>
              <a:t>Cliquez sur l'icône pour ajouter un graphique</a:t>
            </a:r>
            <a:endParaRPr lang="fr-FR" dirty="0"/>
          </a:p>
        </p:txBody>
      </p:sp>
    </p:spTree>
    <p:extLst>
      <p:ext uri="{BB962C8B-B14F-4D97-AF65-F5344CB8AC3E}">
        <p14:creationId xmlns:p14="http://schemas.microsoft.com/office/powerpoint/2010/main" val="180888413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Titre et tableau">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2C3A8A9C-D6AC-4145-8124-74C9C117977F}" type="datetime1">
              <a:rPr lang="fr-FR" smtClean="0">
                <a:solidFill>
                  <a:srgbClr val="FFFFFF">
                    <a:alpha val="0"/>
                  </a:srgbClr>
                </a:solidFill>
              </a:rPr>
              <a:t>24/05/2022</a:t>
            </a:fld>
            <a:endParaRPr lang="fr-FR">
              <a:solidFill>
                <a:srgbClr val="FFFFFF">
                  <a:alpha val="0"/>
                </a:srgbClr>
              </a:solidFill>
            </a:endParaRP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solidFill>
                  <a:srgbClr val="9796A3"/>
                </a:solidFill>
              </a:rPr>
              <a:pPr/>
              <a:t>‹N°›</a:t>
            </a:fld>
            <a:endParaRPr lang="fr-FR">
              <a:solidFill>
                <a:srgbClr val="9796A3"/>
              </a:solidFill>
            </a:endParaRP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3" name="Espace réservé du tableau 2"/>
          <p:cNvSpPr>
            <a:spLocks noGrp="1"/>
          </p:cNvSpPr>
          <p:nvPr>
            <p:ph type="tbl" sz="quarter" idx="14"/>
          </p:nvPr>
        </p:nvSpPr>
        <p:spPr bwMode="gray">
          <a:xfrm>
            <a:off x="1763713" y="1989138"/>
            <a:ext cx="5437187" cy="3240087"/>
          </a:xfrm>
        </p:spPr>
        <p:txBody>
          <a:bodyPr tIns="720000" anchor="ctr" anchorCtr="0"/>
          <a:lstStyle>
            <a:lvl1pPr algn="ctr">
              <a:defRPr/>
            </a:lvl1pPr>
          </a:lstStyle>
          <a:p>
            <a:r>
              <a:rPr lang="fr-FR"/>
              <a:t>Cliquez sur l'icône pour ajouter un tableau</a:t>
            </a:r>
          </a:p>
        </p:txBody>
      </p:sp>
      <p:sp>
        <p:nvSpPr>
          <p:cNvPr id="6" name="Espace réservé du texte 5"/>
          <p:cNvSpPr>
            <a:spLocks noGrp="1"/>
          </p:cNvSpPr>
          <p:nvPr>
            <p:ph type="body" sz="quarter" idx="15" hasCustomPrompt="1"/>
          </p:nvPr>
        </p:nvSpPr>
        <p:spPr bwMode="gray">
          <a:xfrm>
            <a:off x="1763713" y="5356260"/>
            <a:ext cx="252412" cy="73025"/>
          </a:xfrm>
          <a:solidFill>
            <a:schemeClr val="accent1"/>
          </a:solidFill>
        </p:spPr>
        <p:txBody>
          <a:bodyPr/>
          <a:lstStyle>
            <a:lvl1pPr>
              <a:defRPr sz="100">
                <a:solidFill>
                  <a:schemeClr val="bg1">
                    <a:alpha val="0"/>
                  </a:schemeClr>
                </a:solidFill>
              </a:defRPr>
            </a:lvl1pPr>
          </a:lstStyle>
          <a:p>
            <a:pPr lvl="0"/>
            <a:r>
              <a:rPr lang="fr-FR" dirty="0"/>
              <a:t> </a:t>
            </a:r>
          </a:p>
        </p:txBody>
      </p:sp>
      <p:sp>
        <p:nvSpPr>
          <p:cNvPr id="10" name="Espace réservé du texte 9"/>
          <p:cNvSpPr>
            <a:spLocks noGrp="1"/>
          </p:cNvSpPr>
          <p:nvPr>
            <p:ph type="body" sz="quarter" idx="16" hasCustomPrompt="1"/>
          </p:nvPr>
        </p:nvSpPr>
        <p:spPr bwMode="gray">
          <a:xfrm>
            <a:off x="2042755" y="5337212"/>
            <a:ext cx="720000" cy="360000"/>
          </a:xfrm>
        </p:spPr>
        <p:txBody>
          <a:bodyPr/>
          <a:lstStyle>
            <a:lvl1pPr>
              <a:defRPr sz="700">
                <a:solidFill>
                  <a:schemeClr val="tx1"/>
                </a:solidFill>
                <a:latin typeface="+mn-lt"/>
              </a:defRPr>
            </a:lvl1pPr>
          </a:lstStyle>
          <a:p>
            <a:pPr lvl="0"/>
            <a:r>
              <a:rPr lang="fr-FR" dirty="0"/>
              <a:t>TITRE légende 1</a:t>
            </a:r>
          </a:p>
        </p:txBody>
      </p:sp>
      <p:sp>
        <p:nvSpPr>
          <p:cNvPr id="14" name="Espace réservé du texte 5"/>
          <p:cNvSpPr>
            <a:spLocks noGrp="1"/>
          </p:cNvSpPr>
          <p:nvPr>
            <p:ph type="body" sz="quarter" idx="17" hasCustomPrompt="1"/>
          </p:nvPr>
        </p:nvSpPr>
        <p:spPr bwMode="gray">
          <a:xfrm>
            <a:off x="2879829" y="5356260"/>
            <a:ext cx="252412" cy="73025"/>
          </a:xfrm>
          <a:solidFill>
            <a:schemeClr val="accent2"/>
          </a:solidFill>
        </p:spPr>
        <p:txBody>
          <a:bodyPr/>
          <a:lstStyle>
            <a:lvl1pPr>
              <a:defRPr sz="100">
                <a:solidFill>
                  <a:schemeClr val="bg1">
                    <a:alpha val="0"/>
                  </a:schemeClr>
                </a:solidFill>
              </a:defRPr>
            </a:lvl1pPr>
          </a:lstStyle>
          <a:p>
            <a:pPr lvl="0"/>
            <a:r>
              <a:rPr lang="fr-FR" dirty="0"/>
              <a:t> </a:t>
            </a:r>
          </a:p>
        </p:txBody>
      </p:sp>
      <p:sp>
        <p:nvSpPr>
          <p:cNvPr id="15" name="Espace réservé du texte 9"/>
          <p:cNvSpPr>
            <a:spLocks noGrp="1"/>
          </p:cNvSpPr>
          <p:nvPr>
            <p:ph type="body" sz="quarter" idx="18" hasCustomPrompt="1"/>
          </p:nvPr>
        </p:nvSpPr>
        <p:spPr bwMode="gray">
          <a:xfrm>
            <a:off x="3158871" y="5337212"/>
            <a:ext cx="720000" cy="360000"/>
          </a:xfrm>
        </p:spPr>
        <p:txBody>
          <a:bodyPr/>
          <a:lstStyle>
            <a:lvl1pPr>
              <a:defRPr sz="700">
                <a:solidFill>
                  <a:schemeClr val="tx1"/>
                </a:solidFill>
                <a:latin typeface="+mn-lt"/>
              </a:defRPr>
            </a:lvl1pPr>
          </a:lstStyle>
          <a:p>
            <a:pPr lvl="0"/>
            <a:r>
              <a:rPr lang="fr-FR" dirty="0"/>
              <a:t>TITRE légende 2</a:t>
            </a:r>
          </a:p>
        </p:txBody>
      </p:sp>
      <p:sp>
        <p:nvSpPr>
          <p:cNvPr id="16" name="Espace réservé du texte 5"/>
          <p:cNvSpPr>
            <a:spLocks noGrp="1"/>
          </p:cNvSpPr>
          <p:nvPr>
            <p:ph type="body" sz="quarter" idx="19" hasCustomPrompt="1"/>
          </p:nvPr>
        </p:nvSpPr>
        <p:spPr bwMode="gray">
          <a:xfrm>
            <a:off x="3995945" y="5356260"/>
            <a:ext cx="252412" cy="73025"/>
          </a:xfrm>
          <a:solidFill>
            <a:schemeClr val="accent3"/>
          </a:solidFill>
        </p:spPr>
        <p:txBody>
          <a:bodyPr/>
          <a:lstStyle>
            <a:lvl1pPr>
              <a:defRPr sz="100">
                <a:solidFill>
                  <a:schemeClr val="bg1">
                    <a:alpha val="0"/>
                  </a:schemeClr>
                </a:solidFill>
              </a:defRPr>
            </a:lvl1pPr>
          </a:lstStyle>
          <a:p>
            <a:pPr lvl="0"/>
            <a:r>
              <a:rPr lang="fr-FR" dirty="0"/>
              <a:t> </a:t>
            </a:r>
          </a:p>
        </p:txBody>
      </p:sp>
      <p:sp>
        <p:nvSpPr>
          <p:cNvPr id="17" name="Espace réservé du texte 9"/>
          <p:cNvSpPr>
            <a:spLocks noGrp="1"/>
          </p:cNvSpPr>
          <p:nvPr>
            <p:ph type="body" sz="quarter" idx="20" hasCustomPrompt="1"/>
          </p:nvPr>
        </p:nvSpPr>
        <p:spPr bwMode="gray">
          <a:xfrm>
            <a:off x="4274987" y="5337212"/>
            <a:ext cx="720000" cy="360000"/>
          </a:xfrm>
        </p:spPr>
        <p:txBody>
          <a:bodyPr/>
          <a:lstStyle>
            <a:lvl1pPr>
              <a:defRPr sz="700">
                <a:solidFill>
                  <a:schemeClr val="tx1"/>
                </a:solidFill>
                <a:latin typeface="+mn-lt"/>
              </a:defRPr>
            </a:lvl1pPr>
          </a:lstStyle>
          <a:p>
            <a:pPr lvl="0"/>
            <a:r>
              <a:rPr lang="fr-FR" dirty="0"/>
              <a:t>TITRE légende 3</a:t>
            </a:r>
          </a:p>
        </p:txBody>
      </p:sp>
      <p:sp>
        <p:nvSpPr>
          <p:cNvPr id="18" name="Espace réservé du texte 5"/>
          <p:cNvSpPr>
            <a:spLocks noGrp="1"/>
          </p:cNvSpPr>
          <p:nvPr>
            <p:ph type="body" sz="quarter" idx="21" hasCustomPrompt="1"/>
          </p:nvPr>
        </p:nvSpPr>
        <p:spPr bwMode="gray">
          <a:xfrm>
            <a:off x="5112060" y="5356260"/>
            <a:ext cx="252412" cy="73025"/>
          </a:xfrm>
          <a:solidFill>
            <a:schemeClr val="accent4"/>
          </a:solidFill>
        </p:spPr>
        <p:txBody>
          <a:bodyPr/>
          <a:lstStyle>
            <a:lvl1pPr>
              <a:defRPr sz="100">
                <a:solidFill>
                  <a:schemeClr val="bg1">
                    <a:alpha val="0"/>
                  </a:schemeClr>
                </a:solidFill>
              </a:defRPr>
            </a:lvl1pPr>
          </a:lstStyle>
          <a:p>
            <a:pPr lvl="0"/>
            <a:r>
              <a:rPr lang="fr-FR" dirty="0"/>
              <a:t> </a:t>
            </a:r>
          </a:p>
        </p:txBody>
      </p:sp>
      <p:sp>
        <p:nvSpPr>
          <p:cNvPr id="19" name="Espace réservé du texte 9"/>
          <p:cNvSpPr>
            <a:spLocks noGrp="1"/>
          </p:cNvSpPr>
          <p:nvPr>
            <p:ph type="body" sz="quarter" idx="22" hasCustomPrompt="1"/>
          </p:nvPr>
        </p:nvSpPr>
        <p:spPr bwMode="gray">
          <a:xfrm>
            <a:off x="5391102" y="5337212"/>
            <a:ext cx="720000" cy="360000"/>
          </a:xfrm>
        </p:spPr>
        <p:txBody>
          <a:bodyPr/>
          <a:lstStyle>
            <a:lvl1pPr>
              <a:defRPr sz="700">
                <a:solidFill>
                  <a:schemeClr val="tx1"/>
                </a:solidFill>
                <a:latin typeface="+mn-lt"/>
              </a:defRPr>
            </a:lvl1pPr>
          </a:lstStyle>
          <a:p>
            <a:pPr lvl="0"/>
            <a:r>
              <a:rPr lang="fr-FR" dirty="0"/>
              <a:t>TITRE légende 4</a:t>
            </a:r>
          </a:p>
        </p:txBody>
      </p:sp>
    </p:spTree>
    <p:extLst>
      <p:ext uri="{BB962C8B-B14F-4D97-AF65-F5344CB8AC3E}">
        <p14:creationId xmlns:p14="http://schemas.microsoft.com/office/powerpoint/2010/main" val="180888413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uverture_A">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bwMode="gray"/>
        <p:txBody>
          <a:bodyPr/>
          <a:lstStyle>
            <a:lvl1pPr>
              <a:defRPr sz="100">
                <a:solidFill>
                  <a:schemeClr val="bg1">
                    <a:alpha val="0"/>
                  </a:schemeClr>
                </a:solidFill>
              </a:defRPr>
            </a:lvl1pPr>
          </a:lstStyle>
          <a:p>
            <a:fld id="{0B1DFFC8-83F9-4306-B4FA-9BD675DB0ADF}" type="datetime1">
              <a:rPr lang="fr-FR" smtClean="0">
                <a:solidFill>
                  <a:srgbClr val="FFFFFF">
                    <a:alpha val="0"/>
                  </a:srgbClr>
                </a:solidFill>
              </a:rPr>
              <a:t>24/05/2022</a:t>
            </a:fld>
            <a:endParaRPr lang="fr-FR">
              <a:solidFill>
                <a:srgbClr val="FFFFFF">
                  <a:alpha val="0"/>
                </a:srgbClr>
              </a:solidFill>
            </a:endParaRPr>
          </a:p>
        </p:txBody>
      </p:sp>
      <p:sp>
        <p:nvSpPr>
          <p:cNvPr id="5" name="Espace réservé du pied de page 4"/>
          <p:cNvSpPr>
            <a:spLocks noGrp="1"/>
          </p:cNvSpPr>
          <p:nvPr>
            <p:ph type="ftr" sz="quarter" idx="11"/>
          </p:nvPr>
        </p:nvSpPr>
        <p:spPr bwMode="gray">
          <a:xfrm>
            <a:off x="8820150" y="6705600"/>
            <a:ext cx="323472" cy="152116"/>
          </a:xfrm>
        </p:spPr>
        <p:txBody>
          <a:bodyPr/>
          <a:lstStyle>
            <a:lvl1pPr>
              <a:defRPr sz="100">
                <a:solidFill>
                  <a:schemeClr val="bg1">
                    <a:alpha val="0"/>
                  </a:schemeClr>
                </a:solidFill>
              </a:defRPr>
            </a:lvl1pPr>
          </a:lstStyle>
          <a:p>
            <a:endParaRPr lang="fr-FR" dirty="0">
              <a:solidFill>
                <a:srgbClr val="FFFFFF">
                  <a:alpha val="0"/>
                </a:srgbClr>
              </a:solidFill>
            </a:endParaRPr>
          </a:p>
        </p:txBody>
      </p:sp>
      <p:sp>
        <p:nvSpPr>
          <p:cNvPr id="6" name="Espace réservé du numéro de diapositive 5"/>
          <p:cNvSpPr>
            <a:spLocks noGrp="1"/>
          </p:cNvSpPr>
          <p:nvPr>
            <p:ph type="sldNum" sz="quarter" idx="12"/>
          </p:nvPr>
        </p:nvSpPr>
        <p:spPr bwMode="gray">
          <a:xfrm>
            <a:off x="8820150" y="6705600"/>
            <a:ext cx="323472" cy="152117"/>
          </a:xfrm>
        </p:spPr>
        <p:txBody>
          <a:bodyPr/>
          <a:lstStyle>
            <a:lvl1pPr>
              <a:defRPr sz="100">
                <a:solidFill>
                  <a:schemeClr val="bg1">
                    <a:alpha val="0"/>
                  </a:schemeClr>
                </a:solidFill>
              </a:defRPr>
            </a:lvl1pPr>
          </a:lstStyle>
          <a:p>
            <a:fld id="{10C140CD-8AED-46FF-A9A2-77308F3F39AE}" type="slidenum">
              <a:rPr lang="fr-FR" smtClean="0">
                <a:solidFill>
                  <a:srgbClr val="FFFFFF">
                    <a:alpha val="0"/>
                  </a:srgbClr>
                </a:solidFill>
              </a:rPr>
              <a:pPr/>
              <a:t>‹N°›</a:t>
            </a:fld>
            <a:endParaRPr lang="fr-FR" dirty="0">
              <a:solidFill>
                <a:srgbClr val="FFFFFF">
                  <a:alpha val="0"/>
                </a:srgbClr>
              </a:solidFill>
            </a:endParaRPr>
          </a:p>
        </p:txBody>
      </p:sp>
      <p:sp>
        <p:nvSpPr>
          <p:cNvPr id="8" name="Espace réservé du texte 7"/>
          <p:cNvSpPr>
            <a:spLocks noGrp="1"/>
          </p:cNvSpPr>
          <p:nvPr>
            <p:ph type="body" sz="quarter" idx="13" hasCustomPrompt="1"/>
          </p:nvPr>
        </p:nvSpPr>
        <p:spPr bwMode="gray">
          <a:xfrm>
            <a:off x="2987824" y="639295"/>
            <a:ext cx="5832326" cy="1349843"/>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vl3pPr marL="0">
              <a:lnSpc>
                <a:spcPct val="100000"/>
              </a:lnSpc>
              <a:spcBef>
                <a:spcPts val="600"/>
              </a:spcBef>
              <a:spcAft>
                <a:spcPts val="0"/>
              </a:spcAft>
              <a:defRPr sz="1600">
                <a:solidFill>
                  <a:schemeClr val="accent6"/>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pic>
        <p:nvPicPr>
          <p:cNvPr id="10" name="Image 9"/>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pic>
        <p:nvPicPr>
          <p:cNvPr id="11" name="Picture 2" descr="Afficher l'image d'origine"/>
          <p:cNvPicPr>
            <a:picLocks noChangeAspect="1" noChangeArrowheads="1"/>
          </p:cNvPicPr>
          <p:nvPr userDrawn="1"/>
        </p:nvPicPr>
        <p:blipFill>
          <a:blip r:embed="rId3" cstate="print"/>
          <a:srcRect t="14826" b="14826"/>
          <a:stretch>
            <a:fillRect/>
          </a:stretch>
        </p:blipFill>
        <p:spPr bwMode="auto">
          <a:xfrm>
            <a:off x="0" y="2034000"/>
            <a:ext cx="9144000" cy="4824000"/>
          </a:xfrm>
          <a:prstGeom prst="rect">
            <a:avLst/>
          </a:prstGeom>
          <a:noFill/>
        </p:spPr>
      </p:pic>
    </p:spTree>
    <p:extLst>
      <p:ext uri="{BB962C8B-B14F-4D97-AF65-F5344CB8AC3E}">
        <p14:creationId xmlns:p14="http://schemas.microsoft.com/office/powerpoint/2010/main" val="385972257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preserve="1" userDrawn="1">
  <p:cSld name="Couverture_B">
    <p:spTree>
      <p:nvGrpSpPr>
        <p:cNvPr id="1" name=""/>
        <p:cNvGrpSpPr/>
        <p:nvPr/>
      </p:nvGrpSpPr>
      <p:grpSpPr>
        <a:xfrm>
          <a:off x="0" y="0"/>
          <a:ext cx="0" cy="0"/>
          <a:chOff x="0" y="0"/>
          <a:chExt cx="0" cy="0"/>
        </a:xfrm>
      </p:grpSpPr>
      <p:pic>
        <p:nvPicPr>
          <p:cNvPr id="11" name="Image 10"/>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gray">
          <a:xfrm>
            <a:off x="0" y="2034000"/>
            <a:ext cx="9144000" cy="4823460"/>
          </a:xfrm>
          <a:custGeom>
            <a:avLst/>
            <a:gdLst>
              <a:gd name="connsiteX0" fmla="*/ 630000 w 9144000"/>
              <a:gd name="connsiteY0" fmla="*/ 0 h 4823460"/>
              <a:gd name="connsiteX1" fmla="*/ 899592 w 9144000"/>
              <a:gd name="connsiteY1" fmla="*/ 0 h 4823460"/>
              <a:gd name="connsiteX2" fmla="*/ 1260000 w 9144000"/>
              <a:gd name="connsiteY2" fmla="*/ 0 h 4823460"/>
              <a:gd name="connsiteX3" fmla="*/ 9144000 w 9144000"/>
              <a:gd name="connsiteY3" fmla="*/ 0 h 4823460"/>
              <a:gd name="connsiteX4" fmla="*/ 9144000 w 9144000"/>
              <a:gd name="connsiteY4" fmla="*/ 1070340 h 4823460"/>
              <a:gd name="connsiteX5" fmla="*/ 9144000 w 9144000"/>
              <a:gd name="connsiteY5" fmla="*/ 4823460 h 4823460"/>
              <a:gd name="connsiteX6" fmla="*/ 0 w 9144000"/>
              <a:gd name="connsiteY6" fmla="*/ 4823460 h 4823460"/>
              <a:gd name="connsiteX7" fmla="*/ 0 w 9144000"/>
              <a:gd name="connsiteY7" fmla="*/ 1070340 h 4823460"/>
              <a:gd name="connsiteX8" fmla="*/ 0 w 9144000"/>
              <a:gd name="connsiteY8" fmla="*/ 630000 h 4823460"/>
              <a:gd name="connsiteX9" fmla="*/ 630000 w 9144000"/>
              <a:gd name="connsiteY9" fmla="*/ 0 h 4823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4823460">
                <a:moveTo>
                  <a:pt x="630000" y="0"/>
                </a:moveTo>
                <a:lnTo>
                  <a:pt x="899592" y="0"/>
                </a:lnTo>
                <a:lnTo>
                  <a:pt x="1260000" y="0"/>
                </a:lnTo>
                <a:lnTo>
                  <a:pt x="9144000" y="0"/>
                </a:lnTo>
                <a:lnTo>
                  <a:pt x="9144000" y="1070340"/>
                </a:lnTo>
                <a:lnTo>
                  <a:pt x="9144000" y="4823460"/>
                </a:lnTo>
                <a:lnTo>
                  <a:pt x="0" y="4823460"/>
                </a:lnTo>
                <a:lnTo>
                  <a:pt x="0" y="1070340"/>
                </a:lnTo>
                <a:lnTo>
                  <a:pt x="0" y="630000"/>
                </a:lnTo>
                <a:cubicBezTo>
                  <a:pt x="0" y="282061"/>
                  <a:pt x="282061" y="0"/>
                  <a:pt x="630000" y="0"/>
                </a:cubicBezTo>
                <a:close/>
              </a:path>
            </a:pathLst>
          </a:custGeom>
        </p:spPr>
      </p:pic>
      <p:sp>
        <p:nvSpPr>
          <p:cNvPr id="4" name="Espace réservé de la date 3"/>
          <p:cNvSpPr>
            <a:spLocks noGrp="1"/>
          </p:cNvSpPr>
          <p:nvPr>
            <p:ph type="dt" sz="half" idx="10"/>
          </p:nvPr>
        </p:nvSpPr>
        <p:spPr bwMode="gray"/>
        <p:txBody>
          <a:bodyPr/>
          <a:lstStyle>
            <a:lvl1pPr>
              <a:defRPr sz="100">
                <a:solidFill>
                  <a:schemeClr val="bg1">
                    <a:alpha val="0"/>
                  </a:schemeClr>
                </a:solidFill>
              </a:defRPr>
            </a:lvl1pPr>
          </a:lstStyle>
          <a:p>
            <a:fld id="{055EE014-09C2-4496-A15B-162EB1C8BEBA}" type="datetime1">
              <a:rPr lang="fr-FR" smtClean="0">
                <a:solidFill>
                  <a:srgbClr val="FFFFFF">
                    <a:alpha val="0"/>
                  </a:srgbClr>
                </a:solidFill>
              </a:rPr>
              <a:t>24/05/2022</a:t>
            </a:fld>
            <a:endParaRPr lang="fr-FR">
              <a:solidFill>
                <a:srgbClr val="FFFFFF">
                  <a:alpha val="0"/>
                </a:srgbClr>
              </a:solidFill>
            </a:endParaRPr>
          </a:p>
        </p:txBody>
      </p:sp>
      <p:sp>
        <p:nvSpPr>
          <p:cNvPr id="5" name="Espace réservé du pied de page 4"/>
          <p:cNvSpPr>
            <a:spLocks noGrp="1"/>
          </p:cNvSpPr>
          <p:nvPr>
            <p:ph type="ftr" sz="quarter" idx="11"/>
          </p:nvPr>
        </p:nvSpPr>
        <p:spPr bwMode="gray">
          <a:xfrm>
            <a:off x="8820150" y="6705600"/>
            <a:ext cx="323472" cy="152116"/>
          </a:xfrm>
        </p:spPr>
        <p:txBody>
          <a:bodyPr/>
          <a:lstStyle>
            <a:lvl1pPr>
              <a:defRPr sz="100">
                <a:solidFill>
                  <a:schemeClr val="bg1">
                    <a:alpha val="0"/>
                  </a:schemeClr>
                </a:solidFill>
              </a:defRPr>
            </a:lvl1pPr>
          </a:lstStyle>
          <a:p>
            <a:endParaRPr lang="fr-FR" dirty="0">
              <a:solidFill>
                <a:srgbClr val="FFFFFF">
                  <a:alpha val="0"/>
                </a:srgbClr>
              </a:solidFill>
            </a:endParaRPr>
          </a:p>
        </p:txBody>
      </p:sp>
      <p:sp>
        <p:nvSpPr>
          <p:cNvPr id="6" name="Espace réservé du numéro de diapositive 5"/>
          <p:cNvSpPr>
            <a:spLocks noGrp="1"/>
          </p:cNvSpPr>
          <p:nvPr>
            <p:ph type="sldNum" sz="quarter" idx="12"/>
          </p:nvPr>
        </p:nvSpPr>
        <p:spPr bwMode="gray">
          <a:xfrm>
            <a:off x="8820150" y="6705600"/>
            <a:ext cx="323472" cy="152117"/>
          </a:xfrm>
        </p:spPr>
        <p:txBody>
          <a:bodyPr/>
          <a:lstStyle>
            <a:lvl1pPr>
              <a:defRPr sz="100">
                <a:solidFill>
                  <a:schemeClr val="bg1">
                    <a:alpha val="0"/>
                  </a:schemeClr>
                </a:solidFill>
              </a:defRPr>
            </a:lvl1pPr>
          </a:lstStyle>
          <a:p>
            <a:fld id="{10C140CD-8AED-46FF-A9A2-77308F3F39AE}" type="slidenum">
              <a:rPr lang="fr-FR" smtClean="0">
                <a:solidFill>
                  <a:srgbClr val="FFFFFF">
                    <a:alpha val="0"/>
                  </a:srgbClr>
                </a:solidFill>
              </a:rPr>
              <a:pPr/>
              <a:t>‹N°›</a:t>
            </a:fld>
            <a:endParaRPr lang="fr-FR" dirty="0">
              <a:solidFill>
                <a:srgbClr val="FFFFFF">
                  <a:alpha val="0"/>
                </a:srgbClr>
              </a:solidFill>
            </a:endParaRPr>
          </a:p>
        </p:txBody>
      </p:sp>
      <p:sp>
        <p:nvSpPr>
          <p:cNvPr id="8" name="Espace réservé du texte 7"/>
          <p:cNvSpPr>
            <a:spLocks noGrp="1"/>
          </p:cNvSpPr>
          <p:nvPr>
            <p:ph type="body" sz="quarter" idx="13" hasCustomPrompt="1"/>
          </p:nvPr>
        </p:nvSpPr>
        <p:spPr bwMode="gray">
          <a:xfrm>
            <a:off x="2987824" y="639295"/>
            <a:ext cx="5832326" cy="1349843"/>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vl3pPr marL="0">
              <a:lnSpc>
                <a:spcPct val="100000"/>
              </a:lnSpc>
              <a:spcBef>
                <a:spcPts val="600"/>
              </a:spcBef>
              <a:spcAft>
                <a:spcPts val="0"/>
              </a:spcAft>
              <a:defRPr sz="1600">
                <a:solidFill>
                  <a:schemeClr val="accent6"/>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pic>
        <p:nvPicPr>
          <p:cNvPr id="10" name="Image 9"/>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249883144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uverture_C">
    <p:spTree>
      <p:nvGrpSpPr>
        <p:cNvPr id="1" name=""/>
        <p:cNvGrpSpPr/>
        <p:nvPr/>
      </p:nvGrpSpPr>
      <p:grpSpPr>
        <a:xfrm>
          <a:off x="0" y="0"/>
          <a:ext cx="0" cy="0"/>
          <a:chOff x="0" y="0"/>
          <a:chExt cx="0" cy="0"/>
        </a:xfrm>
      </p:grpSpPr>
      <p:sp>
        <p:nvSpPr>
          <p:cNvPr id="15" name="Espace réservé pour une image  14"/>
          <p:cNvSpPr>
            <a:spLocks noGrp="1"/>
          </p:cNvSpPr>
          <p:nvPr>
            <p:ph type="pic" sz="quarter" idx="14"/>
          </p:nvPr>
        </p:nvSpPr>
        <p:spPr bwMode="gray">
          <a:xfrm>
            <a:off x="0" y="2034000"/>
            <a:ext cx="9144000" cy="4824000"/>
          </a:xfrm>
          <a:custGeom>
            <a:avLst/>
            <a:gdLst>
              <a:gd name="connsiteX0" fmla="*/ 630000 w 9144000"/>
              <a:gd name="connsiteY0" fmla="*/ 0 h 4824000"/>
              <a:gd name="connsiteX1" fmla="*/ 899592 w 9144000"/>
              <a:gd name="connsiteY1" fmla="*/ 0 h 4824000"/>
              <a:gd name="connsiteX2" fmla="*/ 1260000 w 9144000"/>
              <a:gd name="connsiteY2" fmla="*/ 0 h 4824000"/>
              <a:gd name="connsiteX3" fmla="*/ 9144000 w 9144000"/>
              <a:gd name="connsiteY3" fmla="*/ 0 h 4824000"/>
              <a:gd name="connsiteX4" fmla="*/ 9144000 w 9144000"/>
              <a:gd name="connsiteY4" fmla="*/ 1070340 h 4824000"/>
              <a:gd name="connsiteX5" fmla="*/ 9144000 w 9144000"/>
              <a:gd name="connsiteY5" fmla="*/ 4823460 h 4824000"/>
              <a:gd name="connsiteX6" fmla="*/ 9144000 w 9144000"/>
              <a:gd name="connsiteY6" fmla="*/ 4824000 h 4824000"/>
              <a:gd name="connsiteX7" fmla="*/ 0 w 9144000"/>
              <a:gd name="connsiteY7" fmla="*/ 4824000 h 4824000"/>
              <a:gd name="connsiteX8" fmla="*/ 0 w 9144000"/>
              <a:gd name="connsiteY8" fmla="*/ 1070340 h 4824000"/>
              <a:gd name="connsiteX9" fmla="*/ 0 w 9144000"/>
              <a:gd name="connsiteY9" fmla="*/ 630000 h 4824000"/>
              <a:gd name="connsiteX10" fmla="*/ 630000 w 9144000"/>
              <a:gd name="connsiteY10" fmla="*/ 0 h 482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44000" h="4824000">
                <a:moveTo>
                  <a:pt x="630000" y="0"/>
                </a:moveTo>
                <a:lnTo>
                  <a:pt x="899592" y="0"/>
                </a:lnTo>
                <a:lnTo>
                  <a:pt x="1260000" y="0"/>
                </a:lnTo>
                <a:lnTo>
                  <a:pt x="9144000" y="0"/>
                </a:lnTo>
                <a:lnTo>
                  <a:pt x="9144000" y="1070340"/>
                </a:lnTo>
                <a:lnTo>
                  <a:pt x="9144000" y="4823460"/>
                </a:lnTo>
                <a:lnTo>
                  <a:pt x="9144000" y="4824000"/>
                </a:lnTo>
                <a:lnTo>
                  <a:pt x="0" y="4824000"/>
                </a:lnTo>
                <a:lnTo>
                  <a:pt x="0" y="1070340"/>
                </a:lnTo>
                <a:lnTo>
                  <a:pt x="0" y="630000"/>
                </a:lnTo>
                <a:cubicBezTo>
                  <a:pt x="0" y="282061"/>
                  <a:pt x="282061" y="0"/>
                  <a:pt x="630000" y="0"/>
                </a:cubicBezTo>
                <a:close/>
              </a:path>
            </a:pathLst>
          </a:custGeom>
        </p:spPr>
        <p:txBody>
          <a:bodyPr wrap="square" tIns="1080000" anchor="ctr" anchorCtr="0">
            <a:noAutofit/>
          </a:bodyPr>
          <a:lstStyle>
            <a:lvl1pPr algn="ctr">
              <a:defRPr/>
            </a:lvl1pPr>
          </a:lstStyle>
          <a:p>
            <a:r>
              <a:rPr lang="fr-FR"/>
              <a:t>Faire glisser l'image vers l'espace réservé ou cliquer sur l'icône pour l'ajouter</a:t>
            </a:r>
          </a:p>
        </p:txBody>
      </p:sp>
      <p:sp>
        <p:nvSpPr>
          <p:cNvPr id="4" name="Espace réservé de la date 3"/>
          <p:cNvSpPr>
            <a:spLocks noGrp="1"/>
          </p:cNvSpPr>
          <p:nvPr>
            <p:ph type="dt" sz="half" idx="10"/>
          </p:nvPr>
        </p:nvSpPr>
        <p:spPr bwMode="gray"/>
        <p:txBody>
          <a:bodyPr/>
          <a:lstStyle>
            <a:lvl1pPr>
              <a:defRPr sz="100">
                <a:solidFill>
                  <a:schemeClr val="bg1">
                    <a:alpha val="0"/>
                  </a:schemeClr>
                </a:solidFill>
              </a:defRPr>
            </a:lvl1pPr>
          </a:lstStyle>
          <a:p>
            <a:fld id="{29A0E650-F1BB-4A27-BEDF-B82CD823BB21}" type="datetime1">
              <a:rPr lang="fr-FR" smtClean="0">
                <a:solidFill>
                  <a:srgbClr val="FFFFFF">
                    <a:alpha val="0"/>
                  </a:srgbClr>
                </a:solidFill>
              </a:rPr>
              <a:t>24/05/2022</a:t>
            </a:fld>
            <a:endParaRPr lang="fr-FR">
              <a:solidFill>
                <a:srgbClr val="FFFFFF">
                  <a:alpha val="0"/>
                </a:srgbClr>
              </a:solidFill>
            </a:endParaRPr>
          </a:p>
        </p:txBody>
      </p:sp>
      <p:sp>
        <p:nvSpPr>
          <p:cNvPr id="5" name="Espace réservé du pied de page 4"/>
          <p:cNvSpPr>
            <a:spLocks noGrp="1"/>
          </p:cNvSpPr>
          <p:nvPr>
            <p:ph type="ftr" sz="quarter" idx="11"/>
          </p:nvPr>
        </p:nvSpPr>
        <p:spPr bwMode="gray">
          <a:xfrm>
            <a:off x="8820150" y="6705600"/>
            <a:ext cx="323472" cy="152116"/>
          </a:xfrm>
        </p:spPr>
        <p:txBody>
          <a:bodyPr/>
          <a:lstStyle>
            <a:lvl1pPr>
              <a:defRPr sz="100">
                <a:solidFill>
                  <a:schemeClr val="bg1">
                    <a:alpha val="0"/>
                  </a:schemeClr>
                </a:solidFill>
              </a:defRPr>
            </a:lvl1pPr>
          </a:lstStyle>
          <a:p>
            <a:endParaRPr lang="fr-FR" dirty="0">
              <a:solidFill>
                <a:srgbClr val="FFFFFF">
                  <a:alpha val="0"/>
                </a:srgbClr>
              </a:solidFill>
            </a:endParaRPr>
          </a:p>
        </p:txBody>
      </p:sp>
      <p:sp>
        <p:nvSpPr>
          <p:cNvPr id="6" name="Espace réservé du numéro de diapositive 5"/>
          <p:cNvSpPr>
            <a:spLocks noGrp="1"/>
          </p:cNvSpPr>
          <p:nvPr>
            <p:ph type="sldNum" sz="quarter" idx="12"/>
          </p:nvPr>
        </p:nvSpPr>
        <p:spPr bwMode="gray">
          <a:xfrm>
            <a:off x="8820150" y="6705600"/>
            <a:ext cx="323472" cy="152117"/>
          </a:xfrm>
        </p:spPr>
        <p:txBody>
          <a:bodyPr/>
          <a:lstStyle>
            <a:lvl1pPr>
              <a:defRPr sz="100">
                <a:solidFill>
                  <a:schemeClr val="bg1">
                    <a:alpha val="0"/>
                  </a:schemeClr>
                </a:solidFill>
              </a:defRPr>
            </a:lvl1pPr>
          </a:lstStyle>
          <a:p>
            <a:fld id="{10C140CD-8AED-46FF-A9A2-77308F3F39AE}" type="slidenum">
              <a:rPr lang="fr-FR" smtClean="0">
                <a:solidFill>
                  <a:srgbClr val="FFFFFF">
                    <a:alpha val="0"/>
                  </a:srgbClr>
                </a:solidFill>
              </a:rPr>
              <a:pPr/>
              <a:t>‹N°›</a:t>
            </a:fld>
            <a:endParaRPr lang="fr-FR" dirty="0">
              <a:solidFill>
                <a:srgbClr val="FFFFFF">
                  <a:alpha val="0"/>
                </a:srgbClr>
              </a:solidFill>
            </a:endParaRPr>
          </a:p>
        </p:txBody>
      </p:sp>
      <p:sp>
        <p:nvSpPr>
          <p:cNvPr id="8" name="Espace réservé du texte 7"/>
          <p:cNvSpPr>
            <a:spLocks noGrp="1"/>
          </p:cNvSpPr>
          <p:nvPr>
            <p:ph type="body" sz="quarter" idx="13" hasCustomPrompt="1"/>
          </p:nvPr>
        </p:nvSpPr>
        <p:spPr bwMode="gray">
          <a:xfrm>
            <a:off x="2987824" y="639295"/>
            <a:ext cx="5832326" cy="1349843"/>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vl3pPr marL="0">
              <a:lnSpc>
                <a:spcPct val="100000"/>
              </a:lnSpc>
              <a:spcBef>
                <a:spcPts val="600"/>
              </a:spcBef>
              <a:spcAft>
                <a:spcPts val="0"/>
              </a:spcAft>
              <a:defRPr sz="1600">
                <a:solidFill>
                  <a:schemeClr val="accent6"/>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pic>
        <p:nvPicPr>
          <p:cNvPr id="10" name="Image 9"/>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364336439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title" preserve="1">
  <p:cSld name="Couverture_D">
    <p:spTree>
      <p:nvGrpSpPr>
        <p:cNvPr id="1" name=""/>
        <p:cNvGrpSpPr/>
        <p:nvPr/>
      </p:nvGrpSpPr>
      <p:grpSpPr>
        <a:xfrm>
          <a:off x="0" y="0"/>
          <a:ext cx="0" cy="0"/>
          <a:chOff x="0" y="0"/>
          <a:chExt cx="0" cy="0"/>
        </a:xfrm>
      </p:grpSpPr>
      <p:pic>
        <p:nvPicPr>
          <p:cNvPr id="9" name="Imag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1584000" y="0"/>
            <a:ext cx="7560000" cy="2034388"/>
          </a:xfrm>
          <a:prstGeom prst="rect">
            <a:avLst/>
          </a:prstGeom>
        </p:spPr>
      </p:pic>
      <p:sp>
        <p:nvSpPr>
          <p:cNvPr id="10" name="Forme libre 9"/>
          <p:cNvSpPr/>
          <p:nvPr userDrawn="1"/>
        </p:nvSpPr>
        <p:spPr bwMode="gray">
          <a:xfrm rot="16200000">
            <a:off x="2160000" y="-126000"/>
            <a:ext cx="4824000" cy="9144000"/>
          </a:xfrm>
          <a:custGeom>
            <a:avLst/>
            <a:gdLst>
              <a:gd name="connsiteX0" fmla="*/ 4824000 w 4824000"/>
              <a:gd name="connsiteY0" fmla="*/ 630000 h 9144000"/>
              <a:gd name="connsiteX1" fmla="*/ 4824000 w 4824000"/>
              <a:gd name="connsiteY1" fmla="*/ 899592 h 9144000"/>
              <a:gd name="connsiteX2" fmla="*/ 4824000 w 4824000"/>
              <a:gd name="connsiteY2" fmla="*/ 1260000 h 9144000"/>
              <a:gd name="connsiteX3" fmla="*/ 4824000 w 4824000"/>
              <a:gd name="connsiteY3" fmla="*/ 9144000 h 9144000"/>
              <a:gd name="connsiteX4" fmla="*/ 3753660 w 4824000"/>
              <a:gd name="connsiteY4" fmla="*/ 9144000 h 9144000"/>
              <a:gd name="connsiteX5" fmla="*/ 540 w 4824000"/>
              <a:gd name="connsiteY5" fmla="*/ 9144000 h 9144000"/>
              <a:gd name="connsiteX6" fmla="*/ 0 w 4824000"/>
              <a:gd name="connsiteY6" fmla="*/ 9144000 h 9144000"/>
              <a:gd name="connsiteX7" fmla="*/ 0 w 4824000"/>
              <a:gd name="connsiteY7" fmla="*/ 0 h 9144000"/>
              <a:gd name="connsiteX8" fmla="*/ 3753660 w 4824000"/>
              <a:gd name="connsiteY8" fmla="*/ 0 h 9144000"/>
              <a:gd name="connsiteX9" fmla="*/ 3753660 w 4824000"/>
              <a:gd name="connsiteY9" fmla="*/ 0 h 9144000"/>
              <a:gd name="connsiteX10" fmla="*/ 4194000 w 4824000"/>
              <a:gd name="connsiteY10" fmla="*/ 0 h 9144000"/>
              <a:gd name="connsiteX11" fmla="*/ 4824000 w 4824000"/>
              <a:gd name="connsiteY11" fmla="*/ 630000 h 914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24000" h="9144000">
                <a:moveTo>
                  <a:pt x="4824000" y="630000"/>
                </a:moveTo>
                <a:lnTo>
                  <a:pt x="4824000" y="899592"/>
                </a:lnTo>
                <a:lnTo>
                  <a:pt x="4824000" y="1260000"/>
                </a:lnTo>
                <a:lnTo>
                  <a:pt x="4824000" y="9144000"/>
                </a:lnTo>
                <a:lnTo>
                  <a:pt x="3753660" y="9144000"/>
                </a:lnTo>
                <a:lnTo>
                  <a:pt x="540" y="9144000"/>
                </a:lnTo>
                <a:lnTo>
                  <a:pt x="0" y="9144000"/>
                </a:lnTo>
                <a:lnTo>
                  <a:pt x="0" y="0"/>
                </a:lnTo>
                <a:lnTo>
                  <a:pt x="3753660" y="0"/>
                </a:lnTo>
                <a:lnTo>
                  <a:pt x="3753660" y="0"/>
                </a:lnTo>
                <a:lnTo>
                  <a:pt x="4194000" y="0"/>
                </a:lnTo>
                <a:cubicBezTo>
                  <a:pt x="4541939" y="0"/>
                  <a:pt x="4824000" y="282061"/>
                  <a:pt x="4824000" y="630000"/>
                </a:cubicBezTo>
                <a:close/>
              </a:path>
            </a:pathLst>
          </a:cu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a:solidFill>
                <a:srgbClr val="FFFFFF"/>
              </a:solidFill>
            </a:endParaRPr>
          </a:p>
        </p:txBody>
      </p:sp>
      <p:pic>
        <p:nvPicPr>
          <p:cNvPr id="11" name="Image 10"/>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
        <p:nvSpPr>
          <p:cNvPr id="2" name="Titre 1"/>
          <p:cNvSpPr>
            <a:spLocks noGrp="1"/>
          </p:cNvSpPr>
          <p:nvPr>
            <p:ph type="ctrTitle"/>
          </p:nvPr>
        </p:nvSpPr>
        <p:spPr>
          <a:xfrm>
            <a:off x="8820150" y="6705600"/>
            <a:ext cx="323850" cy="151860"/>
          </a:xfrm>
        </p:spPr>
        <p:txBody>
          <a:bodyPr/>
          <a:lstStyle>
            <a:lvl1pPr>
              <a:defRPr sz="100">
                <a:solidFill>
                  <a:schemeClr val="bg1">
                    <a:alpha val="0"/>
                  </a:schemeClr>
                </a:solidFill>
              </a:defRPr>
            </a:lvl1pPr>
          </a:lstStyle>
          <a:p>
            <a:r>
              <a:rPr lang="fr-FR"/>
              <a:t>Cliquez et modifiez le titre</a:t>
            </a:r>
            <a:endParaRPr lang="fr-FR" dirty="0"/>
          </a:p>
        </p:txBody>
      </p:sp>
      <p:sp>
        <p:nvSpPr>
          <p:cNvPr id="3" name="Sous-titre 2"/>
          <p:cNvSpPr>
            <a:spLocks noGrp="1"/>
          </p:cNvSpPr>
          <p:nvPr>
            <p:ph type="subTitle" idx="1" hasCustomPrompt="1"/>
          </p:nvPr>
        </p:nvSpPr>
        <p:spPr>
          <a:xfrm>
            <a:off x="1584000" y="3078000"/>
            <a:ext cx="7236000" cy="3016800"/>
          </a:xfrm>
        </p:spPr>
        <p:txBody>
          <a:bodyPr/>
          <a:lstStyle>
            <a:lvl1pPr marL="0" indent="0" algn="l">
              <a:lnSpc>
                <a:spcPct val="100000"/>
              </a:lnSpc>
              <a:spcBef>
                <a:spcPts val="0"/>
              </a:spcBef>
              <a:spcAft>
                <a:spcPts val="0"/>
              </a:spcAft>
              <a:buNone/>
              <a:defRPr sz="2900">
                <a:solidFill>
                  <a:schemeClr val="bg1"/>
                </a:solidFill>
                <a:latin typeface="+mn-lt"/>
              </a:defRPr>
            </a:lvl1pPr>
            <a:lvl2pPr marL="0" indent="0" algn="l">
              <a:lnSpc>
                <a:spcPct val="100000"/>
              </a:lnSpc>
              <a:buNone/>
              <a:defRPr sz="2100">
                <a:solidFill>
                  <a:schemeClr val="bg1"/>
                </a:solidFill>
              </a:defRPr>
            </a:lvl2pPr>
            <a:lvl3pPr marL="0" indent="0" algn="l">
              <a:lnSpc>
                <a:spcPct val="100000"/>
              </a:lnSpc>
              <a:spcBef>
                <a:spcPts val="600"/>
              </a:spcBef>
              <a:spcAft>
                <a:spcPts val="0"/>
              </a:spcAft>
              <a:buNone/>
              <a:defRPr sz="1600">
                <a:solidFill>
                  <a:schemeClr val="bg1"/>
                </a:solidFill>
                <a:latin typeface="+mn-lt"/>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fr-FR" noProof="0" dirty="0"/>
              <a:t>Texte de niveau 1</a:t>
            </a:r>
          </a:p>
          <a:p>
            <a:pPr lvl="1"/>
            <a:r>
              <a:rPr lang="fr-FR" noProof="0" dirty="0"/>
              <a:t>Texte de niveau 2</a:t>
            </a:r>
          </a:p>
          <a:p>
            <a:pPr lvl="2"/>
            <a:r>
              <a:rPr lang="fr-FR" noProof="0" dirty="0"/>
              <a:t>Texte de niveau 3</a:t>
            </a:r>
          </a:p>
        </p:txBody>
      </p:sp>
      <p:sp>
        <p:nvSpPr>
          <p:cNvPr id="4" name="Espace réservé de la date 3"/>
          <p:cNvSpPr>
            <a:spLocks noGrp="1"/>
          </p:cNvSpPr>
          <p:nvPr>
            <p:ph type="dt" sz="half" idx="10"/>
          </p:nvPr>
        </p:nvSpPr>
        <p:spPr/>
        <p:txBody>
          <a:bodyPr/>
          <a:lstStyle>
            <a:lvl1pPr>
              <a:defRPr sz="100">
                <a:solidFill>
                  <a:schemeClr val="bg1">
                    <a:alpha val="0"/>
                  </a:schemeClr>
                </a:solidFill>
              </a:defRPr>
            </a:lvl1pPr>
          </a:lstStyle>
          <a:p>
            <a:fld id="{8729B2CF-05FA-4995-A3DB-0C14CA94C8D1}" type="datetime1">
              <a:rPr lang="fr-FR" smtClean="0">
                <a:solidFill>
                  <a:srgbClr val="FFFFFF">
                    <a:alpha val="0"/>
                  </a:srgbClr>
                </a:solidFill>
              </a:rPr>
              <a:t>24/05/2022</a:t>
            </a:fld>
            <a:endParaRPr lang="fr-FR">
              <a:solidFill>
                <a:srgbClr val="FFFFFF">
                  <a:alpha val="0"/>
                </a:srgbClr>
              </a:solidFill>
            </a:endParaRPr>
          </a:p>
        </p:txBody>
      </p:sp>
      <p:sp>
        <p:nvSpPr>
          <p:cNvPr id="5" name="Espace réservé du pied de page 4"/>
          <p:cNvSpPr>
            <a:spLocks noGrp="1"/>
          </p:cNvSpPr>
          <p:nvPr>
            <p:ph type="ftr" sz="quarter" idx="11"/>
          </p:nvPr>
        </p:nvSpPr>
        <p:spPr>
          <a:xfrm>
            <a:off x="8820150" y="6705600"/>
            <a:ext cx="323850" cy="151860"/>
          </a:xfrm>
        </p:spPr>
        <p:txBody>
          <a:bodyPr/>
          <a:lstStyle>
            <a:lvl1pPr>
              <a:defRPr sz="100">
                <a:solidFill>
                  <a:schemeClr val="bg1">
                    <a:alpha val="0"/>
                  </a:schemeClr>
                </a:solidFill>
              </a:defRPr>
            </a:lvl1pPr>
          </a:lstStyle>
          <a:p>
            <a:endParaRPr lang="fr-FR" dirty="0">
              <a:solidFill>
                <a:srgbClr val="FFFFFF">
                  <a:alpha val="0"/>
                </a:srgbClr>
              </a:solidFill>
            </a:endParaRPr>
          </a:p>
        </p:txBody>
      </p:sp>
      <p:sp>
        <p:nvSpPr>
          <p:cNvPr id="6" name="Espace réservé du numéro de diapositive 5"/>
          <p:cNvSpPr>
            <a:spLocks noGrp="1"/>
          </p:cNvSpPr>
          <p:nvPr>
            <p:ph type="sldNum" sz="quarter" idx="12"/>
          </p:nvPr>
        </p:nvSpPr>
        <p:spPr>
          <a:xfrm>
            <a:off x="8820150" y="6705600"/>
            <a:ext cx="323850" cy="152400"/>
          </a:xfrm>
        </p:spPr>
        <p:txBody>
          <a:bodyPr/>
          <a:lstStyle>
            <a:lvl1pPr>
              <a:defRPr sz="100">
                <a:solidFill>
                  <a:schemeClr val="bg1">
                    <a:alpha val="0"/>
                  </a:schemeClr>
                </a:solidFill>
              </a:defRPr>
            </a:lvl1pPr>
          </a:lstStyle>
          <a:p>
            <a:fld id="{10C140CD-8AED-46FF-A9A2-77308F3F39AE}" type="slidenum">
              <a:rPr lang="fr-FR" smtClean="0">
                <a:solidFill>
                  <a:srgbClr val="FFFFFF">
                    <a:alpha val="0"/>
                  </a:srgbClr>
                </a:solidFill>
              </a:rPr>
              <a:pPr/>
              <a:t>‹N°›</a:t>
            </a:fld>
            <a:endParaRPr lang="fr-FR" dirty="0">
              <a:solidFill>
                <a:srgbClr val="FFFFFF">
                  <a:alpha val="0"/>
                </a:srgbClr>
              </a:solidFill>
            </a:endParaRPr>
          </a:p>
        </p:txBody>
      </p:sp>
    </p:spTree>
    <p:extLst>
      <p:ext uri="{BB962C8B-B14F-4D97-AF65-F5344CB8AC3E}">
        <p14:creationId xmlns:p14="http://schemas.microsoft.com/office/powerpoint/2010/main" val="385956267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uverture_E">
    <p:spTree>
      <p:nvGrpSpPr>
        <p:cNvPr id="1" name=""/>
        <p:cNvGrpSpPr/>
        <p:nvPr/>
      </p:nvGrpSpPr>
      <p:grpSpPr>
        <a:xfrm>
          <a:off x="0" y="0"/>
          <a:ext cx="0" cy="0"/>
          <a:chOff x="0" y="0"/>
          <a:chExt cx="0" cy="0"/>
        </a:xfrm>
      </p:grpSpPr>
      <p:sp>
        <p:nvSpPr>
          <p:cNvPr id="14" name="Forme libre 13"/>
          <p:cNvSpPr/>
          <p:nvPr userDrawn="1"/>
        </p:nvSpPr>
        <p:spPr bwMode="gray">
          <a:xfrm>
            <a:off x="1331913" y="2034000"/>
            <a:ext cx="7811709" cy="4824000"/>
          </a:xfrm>
          <a:custGeom>
            <a:avLst/>
            <a:gdLst>
              <a:gd name="connsiteX0" fmla="*/ 899592 w 7811709"/>
              <a:gd name="connsiteY0" fmla="*/ 0 h 4824000"/>
              <a:gd name="connsiteX1" fmla="*/ 7811709 w 7811709"/>
              <a:gd name="connsiteY1" fmla="*/ 0 h 4824000"/>
              <a:gd name="connsiteX2" fmla="*/ 7811709 w 7811709"/>
              <a:gd name="connsiteY2" fmla="*/ 1070340 h 4824000"/>
              <a:gd name="connsiteX3" fmla="*/ 7811709 w 7811709"/>
              <a:gd name="connsiteY3" fmla="*/ 4824000 h 4824000"/>
              <a:gd name="connsiteX4" fmla="*/ 899592 w 7811709"/>
              <a:gd name="connsiteY4" fmla="*/ 4824000 h 4824000"/>
              <a:gd name="connsiteX5" fmla="*/ 0 w 7811709"/>
              <a:gd name="connsiteY5" fmla="*/ 4824000 h 4824000"/>
              <a:gd name="connsiteX6" fmla="*/ 0 w 7811709"/>
              <a:gd name="connsiteY6" fmla="*/ 1260000 h 4824000"/>
              <a:gd name="connsiteX7" fmla="*/ 0 w 7811709"/>
              <a:gd name="connsiteY7" fmla="*/ 1070340 h 4824000"/>
              <a:gd name="connsiteX8" fmla="*/ 0 w 7811709"/>
              <a:gd name="connsiteY8" fmla="*/ 630000 h 4824000"/>
              <a:gd name="connsiteX9" fmla="*/ 630000 w 7811709"/>
              <a:gd name="connsiteY9" fmla="*/ 0 h 4824000"/>
              <a:gd name="connsiteX10" fmla="*/ 899592 w 7811709"/>
              <a:gd name="connsiteY10" fmla="*/ 0 h 482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811709" h="4824000">
                <a:moveTo>
                  <a:pt x="899592" y="0"/>
                </a:moveTo>
                <a:lnTo>
                  <a:pt x="7811709" y="0"/>
                </a:lnTo>
                <a:lnTo>
                  <a:pt x="7811709" y="1070340"/>
                </a:lnTo>
                <a:lnTo>
                  <a:pt x="7811709" y="4824000"/>
                </a:lnTo>
                <a:lnTo>
                  <a:pt x="899592" y="4824000"/>
                </a:lnTo>
                <a:lnTo>
                  <a:pt x="0" y="4824000"/>
                </a:lnTo>
                <a:lnTo>
                  <a:pt x="0" y="1260000"/>
                </a:lnTo>
                <a:lnTo>
                  <a:pt x="0" y="1070340"/>
                </a:lnTo>
                <a:lnTo>
                  <a:pt x="0" y="630000"/>
                </a:lnTo>
                <a:cubicBezTo>
                  <a:pt x="0" y="282061"/>
                  <a:pt x="282061" y="0"/>
                  <a:pt x="630000" y="0"/>
                </a:cubicBezTo>
                <a:lnTo>
                  <a:pt x="899592"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a:solidFill>
                <a:srgbClr val="FFFFFF"/>
              </a:solidFill>
            </a:endParaRPr>
          </a:p>
        </p:txBody>
      </p:sp>
      <p:sp>
        <p:nvSpPr>
          <p:cNvPr id="2" name="Espace réservé de la date 1"/>
          <p:cNvSpPr>
            <a:spLocks noGrp="1"/>
          </p:cNvSpPr>
          <p:nvPr>
            <p:ph type="dt" sz="half" idx="14"/>
          </p:nvPr>
        </p:nvSpPr>
        <p:spPr bwMode="gray"/>
        <p:txBody>
          <a:bodyPr/>
          <a:lstStyle/>
          <a:p>
            <a:fld id="{EA421D97-4430-4281-82EB-7ADF574D5162}" type="datetime1">
              <a:rPr lang="fr-FR" smtClean="0">
                <a:solidFill>
                  <a:srgbClr val="FFFFFF">
                    <a:alpha val="0"/>
                  </a:srgbClr>
                </a:solidFill>
              </a:rPr>
              <a:t>24/05/2022</a:t>
            </a:fld>
            <a:endParaRPr lang="fr-FR" dirty="0">
              <a:solidFill>
                <a:srgbClr val="FFFFFF">
                  <a:alpha val="0"/>
                </a:srgbClr>
              </a:solidFill>
            </a:endParaRPr>
          </a:p>
        </p:txBody>
      </p:sp>
      <p:sp>
        <p:nvSpPr>
          <p:cNvPr id="3" name="Espace réservé du pied de page 2"/>
          <p:cNvSpPr>
            <a:spLocks noGrp="1"/>
          </p:cNvSpPr>
          <p:nvPr>
            <p:ph type="ftr" sz="quarter" idx="15"/>
          </p:nvPr>
        </p:nvSpPr>
        <p:spPr bwMode="gray">
          <a:xfrm>
            <a:off x="1763713" y="6156000"/>
            <a:ext cx="6624637" cy="232968"/>
          </a:xfrm>
        </p:spPr>
        <p:txBody>
          <a:bodyPr/>
          <a:lstStyle>
            <a:lvl1pPr>
              <a:defRPr>
                <a:solidFill>
                  <a:schemeClr val="bg1"/>
                </a:solidFill>
              </a:defRPr>
            </a:lvl1pPr>
          </a:lstStyle>
          <a:p>
            <a:endParaRPr lang="fr-FR" dirty="0">
              <a:solidFill>
                <a:srgbClr val="FFFFFF"/>
              </a:solidFill>
            </a:endParaRPr>
          </a:p>
        </p:txBody>
      </p:sp>
      <p:sp>
        <p:nvSpPr>
          <p:cNvPr id="10"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bg1"/>
                </a:solidFill>
              </a:defRPr>
            </a:lvl1pPr>
          </a:lstStyle>
          <a:p>
            <a:fld id="{10C140CD-8AED-46FF-A9A2-77308F3F39AE}" type="slidenum">
              <a:rPr lang="fr-FR" smtClean="0">
                <a:solidFill>
                  <a:srgbClr val="FFFFFF"/>
                </a:solidFill>
              </a:rPr>
              <a:pPr/>
              <a:t>‹N°›</a:t>
            </a:fld>
            <a:endParaRPr lang="fr-FR" dirty="0">
              <a:solidFill>
                <a:srgbClr val="FFFFFF"/>
              </a:solidFill>
            </a:endParaRPr>
          </a:p>
        </p:txBody>
      </p:sp>
      <p:pic>
        <p:nvPicPr>
          <p:cNvPr id="4" name="Imag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1332000" y="2799535"/>
            <a:ext cx="7812000" cy="3599677"/>
          </a:xfrm>
          <a:prstGeom prst="rect">
            <a:avLst/>
          </a:prstGeom>
        </p:spPr>
      </p:pic>
      <p:sp>
        <p:nvSpPr>
          <p:cNvPr id="8" name="Espace réservé du texte 7"/>
          <p:cNvSpPr>
            <a:spLocks noGrp="1"/>
          </p:cNvSpPr>
          <p:nvPr>
            <p:ph type="body" sz="quarter" idx="13" hasCustomPrompt="1"/>
          </p:nvPr>
        </p:nvSpPr>
        <p:spPr bwMode="gray">
          <a:xfrm>
            <a:off x="2232025" y="3077924"/>
            <a:ext cx="6588125" cy="3014901"/>
          </a:xfrm>
        </p:spPr>
        <p:txBody>
          <a:bodyPr/>
          <a:lstStyle>
            <a:lvl1pPr>
              <a:lnSpc>
                <a:spcPct val="100000"/>
              </a:lnSpc>
              <a:spcBef>
                <a:spcPts val="0"/>
              </a:spcBef>
              <a:spcAft>
                <a:spcPts val="0"/>
              </a:spcAft>
              <a:defRPr sz="2900">
                <a:solidFill>
                  <a:schemeClr val="bg1"/>
                </a:solidFill>
                <a:latin typeface="+mn-lt"/>
              </a:defRPr>
            </a:lvl1pPr>
            <a:lvl2pPr>
              <a:lnSpc>
                <a:spcPct val="100000"/>
              </a:lnSpc>
              <a:spcBef>
                <a:spcPts val="0"/>
              </a:spcBef>
              <a:spcAft>
                <a:spcPts val="0"/>
              </a:spcAft>
              <a:defRPr sz="2100">
                <a:solidFill>
                  <a:schemeClr val="bg1"/>
                </a:solidFill>
              </a:defRPr>
            </a:lvl2pPr>
            <a:lvl3pPr marL="0">
              <a:lnSpc>
                <a:spcPct val="100000"/>
              </a:lnSpc>
              <a:spcBef>
                <a:spcPts val="600"/>
              </a:spcBef>
              <a:spcAft>
                <a:spcPts val="0"/>
              </a:spcAft>
              <a:defRPr sz="1600">
                <a:solidFill>
                  <a:schemeClr val="bg1"/>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pic>
        <p:nvPicPr>
          <p:cNvPr id="11" name="Image 10"/>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174730898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preserve="1" userDrawn="1">
  <p:cSld name="Chapitre_A">
    <p:spTree>
      <p:nvGrpSpPr>
        <p:cNvPr id="1" name=""/>
        <p:cNvGrpSpPr/>
        <p:nvPr/>
      </p:nvGrpSpPr>
      <p:grpSpPr>
        <a:xfrm>
          <a:off x="0" y="0"/>
          <a:ext cx="0" cy="0"/>
          <a:chOff x="0" y="0"/>
          <a:chExt cx="0" cy="0"/>
        </a:xfrm>
      </p:grpSpPr>
      <p:pic>
        <p:nvPicPr>
          <p:cNvPr id="18" name="Image 17"/>
          <p:cNvPicPr>
            <a:picLocks noChangeAspect="1"/>
          </p:cNvPicPr>
          <p:nvPr userDrawn="1"/>
        </p:nvPicPr>
        <p:blipFill>
          <a:blip r:embed="rId2" cstate="print">
            <a:extLst>
              <a:ext uri="{28A0092B-C50C-407E-A947-70E740481C1C}">
                <a14:useLocalDpi xmlns:a14="http://schemas.microsoft.com/office/drawing/2010/main" val="0"/>
              </a:ext>
            </a:extLst>
          </a:blip>
          <a:srcRect l="68"/>
          <a:stretch>
            <a:fillRect/>
          </a:stretch>
        </p:blipFill>
        <p:spPr bwMode="gray">
          <a:xfrm>
            <a:off x="1912930" y="2034001"/>
            <a:ext cx="7236000" cy="1998918"/>
          </a:xfrm>
          <a:custGeom>
            <a:avLst/>
            <a:gdLst>
              <a:gd name="connsiteX0" fmla="*/ 630000 w 7231070"/>
              <a:gd name="connsiteY0" fmla="*/ 0 h 1997556"/>
              <a:gd name="connsiteX1" fmla="*/ 899593 w 7231070"/>
              <a:gd name="connsiteY1" fmla="*/ 0 h 1997556"/>
              <a:gd name="connsiteX2" fmla="*/ 1260000 w 7231070"/>
              <a:gd name="connsiteY2" fmla="*/ 0 h 1997556"/>
              <a:gd name="connsiteX3" fmla="*/ 7230692 w 7231070"/>
              <a:gd name="connsiteY3" fmla="*/ 0 h 1997556"/>
              <a:gd name="connsiteX4" fmla="*/ 7230692 w 7231070"/>
              <a:gd name="connsiteY4" fmla="*/ 917880 h 1997556"/>
              <a:gd name="connsiteX5" fmla="*/ 7231070 w 7231070"/>
              <a:gd name="connsiteY5" fmla="*/ 917880 h 1997556"/>
              <a:gd name="connsiteX6" fmla="*/ 7231070 w 7231070"/>
              <a:gd name="connsiteY6" fmla="*/ 1997556 h 1997556"/>
              <a:gd name="connsiteX7" fmla="*/ 1 w 7231070"/>
              <a:gd name="connsiteY7" fmla="*/ 1997556 h 1997556"/>
              <a:gd name="connsiteX8" fmla="*/ 1 w 7231070"/>
              <a:gd name="connsiteY8" fmla="*/ 1260000 h 1997556"/>
              <a:gd name="connsiteX9" fmla="*/ 0 w 7231070"/>
              <a:gd name="connsiteY9" fmla="*/ 1260000 h 1997556"/>
              <a:gd name="connsiteX10" fmla="*/ 0 w 7231070"/>
              <a:gd name="connsiteY10" fmla="*/ 630000 h 1997556"/>
              <a:gd name="connsiteX11" fmla="*/ 630000 w 7231070"/>
              <a:gd name="connsiteY11" fmla="*/ 0 h 1997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6">
                <a:moveTo>
                  <a:pt x="630000" y="0"/>
                </a:moveTo>
                <a:lnTo>
                  <a:pt x="899593" y="0"/>
                </a:lnTo>
                <a:lnTo>
                  <a:pt x="1260000" y="0"/>
                </a:lnTo>
                <a:lnTo>
                  <a:pt x="7230692" y="0"/>
                </a:lnTo>
                <a:lnTo>
                  <a:pt x="7230692" y="917880"/>
                </a:lnTo>
                <a:lnTo>
                  <a:pt x="7231070" y="917880"/>
                </a:lnTo>
                <a:lnTo>
                  <a:pt x="7231070" y="1997556"/>
                </a:lnTo>
                <a:lnTo>
                  <a:pt x="1" y="1997556"/>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2"/>
                </a:solidFill>
                <a:latin typeface="+mn-lt"/>
              </a:defRPr>
            </a:lvl1pPr>
            <a:lvl2pPr>
              <a:lnSpc>
                <a:spcPct val="100000"/>
              </a:lnSpc>
              <a:spcBef>
                <a:spcPts val="0"/>
              </a:spcBef>
              <a:spcAft>
                <a:spcPts val="0"/>
              </a:spcAft>
              <a:defRPr sz="2100">
                <a:solidFill>
                  <a:schemeClr val="accent2"/>
                </a:solidFill>
              </a:defRPr>
            </a:lvl2pPr>
            <a:lvl3pPr marL="0">
              <a:lnSpc>
                <a:spcPct val="120000"/>
              </a:lnSpc>
              <a:spcBef>
                <a:spcPts val="0"/>
              </a:spcBef>
              <a:spcAft>
                <a:spcPts val="0"/>
              </a:spcAft>
              <a:defRPr sz="1200">
                <a:solidFill>
                  <a:schemeClr val="accent2"/>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109423A7-6F97-4489-9749-5DEAB5EF5C68}" type="datetime1">
              <a:rPr lang="fr-FR" smtClean="0">
                <a:solidFill>
                  <a:srgbClr val="FFFFFF">
                    <a:alpha val="0"/>
                  </a:srgbClr>
                </a:solidFill>
              </a:rPr>
              <a:t>24/05/2022</a:t>
            </a:fld>
            <a:endParaRPr lang="fr-FR" dirty="0">
              <a:solidFill>
                <a:srgbClr val="FFFFFF">
                  <a:alpha val="0"/>
                </a:srgbClr>
              </a:solidFill>
            </a:endParaRPr>
          </a:p>
        </p:txBody>
      </p:sp>
      <p:sp>
        <p:nvSpPr>
          <p:cNvPr id="12" name="Espace réservé du pied de page 2"/>
          <p:cNvSpPr>
            <a:spLocks noGrp="1"/>
          </p:cNvSpPr>
          <p:nvPr>
            <p:ph type="ftr" sz="quarter" idx="15"/>
          </p:nvPr>
        </p:nvSpPr>
        <p:spPr bwMode="gray">
          <a:xfrm>
            <a:off x="1763713" y="6156000"/>
            <a:ext cx="6624637" cy="232968"/>
          </a:xfrm>
        </p:spPr>
        <p:txBody>
          <a:bodyPr/>
          <a:lstStyle>
            <a:lvl1pPr>
              <a:defRPr>
                <a:solidFill>
                  <a:schemeClr val="accent6"/>
                </a:solidFill>
              </a:defRPr>
            </a:lvl1pPr>
          </a:lstStyle>
          <a:p>
            <a:endParaRPr lang="fr-FR" dirty="0">
              <a:solidFill>
                <a:srgbClr val="9796A3"/>
              </a:solidFill>
            </a:endParaRPr>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solidFill>
                  <a:srgbClr val="9796A3"/>
                </a:solidFill>
              </a:rPr>
              <a:pPr/>
              <a:t>‹N°›</a:t>
            </a:fld>
            <a:endParaRPr lang="fr-FR" dirty="0">
              <a:solidFill>
                <a:srgbClr val="9796A3"/>
              </a:solidFill>
            </a:endParaRPr>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386194570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hapitre_Abis">
    <p:spTree>
      <p:nvGrpSpPr>
        <p:cNvPr id="1" name=""/>
        <p:cNvGrpSpPr/>
        <p:nvPr/>
      </p:nvGrpSpPr>
      <p:grpSpPr>
        <a:xfrm>
          <a:off x="0" y="0"/>
          <a:ext cx="0" cy="0"/>
          <a:chOff x="0" y="0"/>
          <a:chExt cx="0" cy="0"/>
        </a:xfrm>
      </p:grpSpPr>
      <p:pic>
        <p:nvPicPr>
          <p:cNvPr id="18" name="Image 1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1912930" y="2034682"/>
            <a:ext cx="7236000" cy="1997556"/>
          </a:xfrm>
          <a:custGeom>
            <a:avLst/>
            <a:gdLst>
              <a:gd name="connsiteX0" fmla="*/ 630000 w 7231070"/>
              <a:gd name="connsiteY0" fmla="*/ 0 h 1997556"/>
              <a:gd name="connsiteX1" fmla="*/ 899593 w 7231070"/>
              <a:gd name="connsiteY1" fmla="*/ 0 h 1997556"/>
              <a:gd name="connsiteX2" fmla="*/ 1260000 w 7231070"/>
              <a:gd name="connsiteY2" fmla="*/ 0 h 1997556"/>
              <a:gd name="connsiteX3" fmla="*/ 7230692 w 7231070"/>
              <a:gd name="connsiteY3" fmla="*/ 0 h 1997556"/>
              <a:gd name="connsiteX4" fmla="*/ 7230692 w 7231070"/>
              <a:gd name="connsiteY4" fmla="*/ 917880 h 1997556"/>
              <a:gd name="connsiteX5" fmla="*/ 7231070 w 7231070"/>
              <a:gd name="connsiteY5" fmla="*/ 917880 h 1997556"/>
              <a:gd name="connsiteX6" fmla="*/ 7231070 w 7231070"/>
              <a:gd name="connsiteY6" fmla="*/ 1997556 h 1997556"/>
              <a:gd name="connsiteX7" fmla="*/ 1 w 7231070"/>
              <a:gd name="connsiteY7" fmla="*/ 1997556 h 1997556"/>
              <a:gd name="connsiteX8" fmla="*/ 1 w 7231070"/>
              <a:gd name="connsiteY8" fmla="*/ 1260000 h 1997556"/>
              <a:gd name="connsiteX9" fmla="*/ 0 w 7231070"/>
              <a:gd name="connsiteY9" fmla="*/ 1260000 h 1997556"/>
              <a:gd name="connsiteX10" fmla="*/ 0 w 7231070"/>
              <a:gd name="connsiteY10" fmla="*/ 630000 h 1997556"/>
              <a:gd name="connsiteX11" fmla="*/ 630000 w 7231070"/>
              <a:gd name="connsiteY11" fmla="*/ 0 h 1997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6">
                <a:moveTo>
                  <a:pt x="630000" y="0"/>
                </a:moveTo>
                <a:lnTo>
                  <a:pt x="899593" y="0"/>
                </a:lnTo>
                <a:lnTo>
                  <a:pt x="1260000" y="0"/>
                </a:lnTo>
                <a:lnTo>
                  <a:pt x="7230692" y="0"/>
                </a:lnTo>
                <a:lnTo>
                  <a:pt x="7230692" y="917880"/>
                </a:lnTo>
                <a:lnTo>
                  <a:pt x="7231070" y="917880"/>
                </a:lnTo>
                <a:lnTo>
                  <a:pt x="7231070" y="1997556"/>
                </a:lnTo>
                <a:lnTo>
                  <a:pt x="1" y="1997556"/>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2"/>
                </a:solidFill>
                <a:latin typeface="+mn-lt"/>
              </a:defRPr>
            </a:lvl1pPr>
            <a:lvl2pPr>
              <a:lnSpc>
                <a:spcPct val="100000"/>
              </a:lnSpc>
              <a:spcBef>
                <a:spcPts val="0"/>
              </a:spcBef>
              <a:spcAft>
                <a:spcPts val="0"/>
              </a:spcAft>
              <a:defRPr sz="2100">
                <a:solidFill>
                  <a:schemeClr val="accent2"/>
                </a:solidFill>
              </a:defRPr>
            </a:lvl2pPr>
            <a:lvl3pPr marL="0">
              <a:lnSpc>
                <a:spcPct val="120000"/>
              </a:lnSpc>
              <a:spcBef>
                <a:spcPts val="0"/>
              </a:spcBef>
              <a:spcAft>
                <a:spcPts val="0"/>
              </a:spcAft>
              <a:defRPr sz="1200">
                <a:solidFill>
                  <a:schemeClr val="accent2"/>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AF4D9962-0701-4363-AF84-BC5332CA9AA3}" type="datetime1">
              <a:rPr lang="fr-FR" smtClean="0">
                <a:solidFill>
                  <a:srgbClr val="FFFFFF">
                    <a:alpha val="0"/>
                  </a:srgbClr>
                </a:solidFill>
              </a:rPr>
              <a:t>24/05/2022</a:t>
            </a:fld>
            <a:endParaRPr lang="fr-FR" dirty="0">
              <a:solidFill>
                <a:srgbClr val="FFFFFF">
                  <a:alpha val="0"/>
                </a:srgbClr>
              </a:solidFill>
            </a:endParaRPr>
          </a:p>
        </p:txBody>
      </p:sp>
      <p:sp>
        <p:nvSpPr>
          <p:cNvPr id="12" name="Espace réservé du pied de page 2"/>
          <p:cNvSpPr>
            <a:spLocks noGrp="1"/>
          </p:cNvSpPr>
          <p:nvPr>
            <p:ph type="ftr" sz="quarter" idx="15"/>
          </p:nvPr>
        </p:nvSpPr>
        <p:spPr bwMode="gray">
          <a:xfrm>
            <a:off x="1763713" y="6156000"/>
            <a:ext cx="6624637" cy="232968"/>
          </a:xfrm>
        </p:spPr>
        <p:txBody>
          <a:bodyPr/>
          <a:lstStyle>
            <a:lvl1pPr>
              <a:defRPr>
                <a:solidFill>
                  <a:schemeClr val="accent6"/>
                </a:solidFill>
              </a:defRPr>
            </a:lvl1pPr>
          </a:lstStyle>
          <a:p>
            <a:endParaRPr lang="fr-FR" dirty="0">
              <a:solidFill>
                <a:srgbClr val="9796A3"/>
              </a:solidFill>
            </a:endParaRPr>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solidFill>
                  <a:srgbClr val="9796A3"/>
                </a:solidFill>
              </a:rPr>
              <a:pPr/>
              <a:t>‹N°›</a:t>
            </a:fld>
            <a:endParaRPr lang="fr-FR" dirty="0">
              <a:solidFill>
                <a:srgbClr val="9796A3"/>
              </a:solidFill>
            </a:endParaRPr>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207755944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hapitre_B">
    <p:spTree>
      <p:nvGrpSpPr>
        <p:cNvPr id="1" name=""/>
        <p:cNvGrpSpPr/>
        <p:nvPr/>
      </p:nvGrpSpPr>
      <p:grpSpPr>
        <a:xfrm>
          <a:off x="0" y="0"/>
          <a:ext cx="0" cy="0"/>
          <a:chOff x="0" y="0"/>
          <a:chExt cx="0" cy="0"/>
        </a:xfrm>
      </p:grpSpPr>
      <p:pic>
        <p:nvPicPr>
          <p:cNvPr id="14" name="Image 13"/>
          <p:cNvPicPr>
            <a:picLocks noChangeAspect="1"/>
          </p:cNvPicPr>
          <p:nvPr userDrawn="1"/>
        </p:nvPicPr>
        <p:blipFill>
          <a:blip r:embed="rId2" cstate="print">
            <a:extLst>
              <a:ext uri="{28A0092B-C50C-407E-A947-70E740481C1C}">
                <a14:useLocalDpi xmlns:a14="http://schemas.microsoft.com/office/drawing/2010/main" val="0"/>
              </a:ext>
            </a:extLst>
          </a:blip>
          <a:srcRect l="68"/>
          <a:stretch>
            <a:fillRect/>
          </a:stretch>
        </p:blipFill>
        <p:spPr bwMode="gray">
          <a:xfrm>
            <a:off x="1912930" y="2034002"/>
            <a:ext cx="7236000" cy="1998917"/>
          </a:xfrm>
          <a:custGeom>
            <a:avLst/>
            <a:gdLst>
              <a:gd name="connsiteX0" fmla="*/ 630000 w 7231070"/>
              <a:gd name="connsiteY0" fmla="*/ 0 h 1997555"/>
              <a:gd name="connsiteX1" fmla="*/ 899593 w 7231070"/>
              <a:gd name="connsiteY1" fmla="*/ 0 h 1997555"/>
              <a:gd name="connsiteX2" fmla="*/ 1260000 w 7231070"/>
              <a:gd name="connsiteY2" fmla="*/ 0 h 1997555"/>
              <a:gd name="connsiteX3" fmla="*/ 7230692 w 7231070"/>
              <a:gd name="connsiteY3" fmla="*/ 0 h 1997555"/>
              <a:gd name="connsiteX4" fmla="*/ 7230692 w 7231070"/>
              <a:gd name="connsiteY4" fmla="*/ 917880 h 1997555"/>
              <a:gd name="connsiteX5" fmla="*/ 7231070 w 7231070"/>
              <a:gd name="connsiteY5" fmla="*/ 917880 h 1997555"/>
              <a:gd name="connsiteX6" fmla="*/ 7231070 w 7231070"/>
              <a:gd name="connsiteY6" fmla="*/ 1997555 h 1997555"/>
              <a:gd name="connsiteX7" fmla="*/ 1 w 7231070"/>
              <a:gd name="connsiteY7" fmla="*/ 1997555 h 1997555"/>
              <a:gd name="connsiteX8" fmla="*/ 1 w 7231070"/>
              <a:gd name="connsiteY8" fmla="*/ 1260000 h 1997555"/>
              <a:gd name="connsiteX9" fmla="*/ 0 w 7231070"/>
              <a:gd name="connsiteY9" fmla="*/ 1260000 h 1997555"/>
              <a:gd name="connsiteX10" fmla="*/ 0 w 7231070"/>
              <a:gd name="connsiteY10" fmla="*/ 630000 h 1997555"/>
              <a:gd name="connsiteX11" fmla="*/ 630000 w 7231070"/>
              <a:gd name="connsiteY11" fmla="*/ 0 h 1997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5">
                <a:moveTo>
                  <a:pt x="630000" y="0"/>
                </a:moveTo>
                <a:lnTo>
                  <a:pt x="899593" y="0"/>
                </a:lnTo>
                <a:lnTo>
                  <a:pt x="1260000" y="0"/>
                </a:lnTo>
                <a:lnTo>
                  <a:pt x="7230692" y="0"/>
                </a:lnTo>
                <a:lnTo>
                  <a:pt x="7230692" y="917880"/>
                </a:lnTo>
                <a:lnTo>
                  <a:pt x="7231070" y="917880"/>
                </a:lnTo>
                <a:lnTo>
                  <a:pt x="7231070" y="1997555"/>
                </a:lnTo>
                <a:lnTo>
                  <a:pt x="1" y="1997555"/>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2"/>
                </a:solidFill>
                <a:latin typeface="+mn-lt"/>
              </a:defRPr>
            </a:lvl1pPr>
            <a:lvl2pPr>
              <a:lnSpc>
                <a:spcPct val="100000"/>
              </a:lnSpc>
              <a:spcBef>
                <a:spcPts val="0"/>
              </a:spcBef>
              <a:spcAft>
                <a:spcPts val="0"/>
              </a:spcAft>
              <a:defRPr sz="2100">
                <a:solidFill>
                  <a:schemeClr val="accent2"/>
                </a:solidFill>
              </a:defRPr>
            </a:lvl2pPr>
            <a:lvl3pPr marL="0">
              <a:lnSpc>
                <a:spcPct val="120000"/>
              </a:lnSpc>
              <a:spcBef>
                <a:spcPts val="0"/>
              </a:spcBef>
              <a:spcAft>
                <a:spcPts val="0"/>
              </a:spcAft>
              <a:defRPr sz="1200">
                <a:solidFill>
                  <a:schemeClr val="accent2"/>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F4C3AB03-822B-414F-9445-8AA59EC8410A}" type="datetime1">
              <a:rPr lang="fr-FR" smtClean="0">
                <a:solidFill>
                  <a:srgbClr val="FFFFFF">
                    <a:alpha val="0"/>
                  </a:srgbClr>
                </a:solidFill>
              </a:rPr>
              <a:t>24/05/2022</a:t>
            </a:fld>
            <a:endParaRPr lang="fr-FR" dirty="0">
              <a:solidFill>
                <a:srgbClr val="FFFFFF">
                  <a:alpha val="0"/>
                </a:srgbClr>
              </a:solidFill>
            </a:endParaRPr>
          </a:p>
        </p:txBody>
      </p:sp>
      <p:sp>
        <p:nvSpPr>
          <p:cNvPr id="12" name="Espace réservé du pied de page 2"/>
          <p:cNvSpPr>
            <a:spLocks noGrp="1"/>
          </p:cNvSpPr>
          <p:nvPr>
            <p:ph type="ftr" sz="quarter" idx="15"/>
          </p:nvPr>
        </p:nvSpPr>
        <p:spPr bwMode="gray">
          <a:xfrm>
            <a:off x="1763713" y="6156000"/>
            <a:ext cx="6624637" cy="232968"/>
          </a:xfrm>
        </p:spPr>
        <p:txBody>
          <a:bodyPr/>
          <a:lstStyle>
            <a:lvl1pPr>
              <a:defRPr>
                <a:solidFill>
                  <a:schemeClr val="accent6"/>
                </a:solidFill>
              </a:defRPr>
            </a:lvl1pPr>
          </a:lstStyle>
          <a:p>
            <a:endParaRPr lang="fr-FR" dirty="0">
              <a:solidFill>
                <a:srgbClr val="9796A3"/>
              </a:solidFill>
            </a:endParaRPr>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solidFill>
                  <a:srgbClr val="9796A3"/>
                </a:solidFill>
              </a:rPr>
              <a:pPr/>
              <a:t>‹N°›</a:t>
            </a:fld>
            <a:endParaRPr lang="fr-FR" dirty="0">
              <a:solidFill>
                <a:srgbClr val="9796A3"/>
              </a:solidFill>
            </a:endParaRPr>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201044993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Chapitre_C">
    <p:spTree>
      <p:nvGrpSpPr>
        <p:cNvPr id="1" name=""/>
        <p:cNvGrpSpPr/>
        <p:nvPr/>
      </p:nvGrpSpPr>
      <p:grpSpPr>
        <a:xfrm>
          <a:off x="0" y="0"/>
          <a:ext cx="0" cy="0"/>
          <a:chOff x="0" y="0"/>
          <a:chExt cx="0" cy="0"/>
        </a:xfrm>
      </p:grpSpPr>
      <p:pic>
        <p:nvPicPr>
          <p:cNvPr id="14" name="Image 13"/>
          <p:cNvPicPr>
            <a:picLocks noChangeAspect="1"/>
          </p:cNvPicPr>
          <p:nvPr userDrawn="1"/>
        </p:nvPicPr>
        <p:blipFill>
          <a:blip r:embed="rId2" cstate="print">
            <a:extLst>
              <a:ext uri="{28A0092B-C50C-407E-A947-70E740481C1C}">
                <a14:useLocalDpi xmlns:a14="http://schemas.microsoft.com/office/drawing/2010/main" val="0"/>
              </a:ext>
            </a:extLst>
          </a:blip>
          <a:srcRect l="68"/>
          <a:stretch>
            <a:fillRect/>
          </a:stretch>
        </p:blipFill>
        <p:spPr bwMode="gray">
          <a:xfrm>
            <a:off x="1912930" y="2034002"/>
            <a:ext cx="7236000" cy="1998917"/>
          </a:xfrm>
          <a:custGeom>
            <a:avLst/>
            <a:gdLst>
              <a:gd name="connsiteX0" fmla="*/ 630000 w 7231070"/>
              <a:gd name="connsiteY0" fmla="*/ 0 h 1997555"/>
              <a:gd name="connsiteX1" fmla="*/ 899593 w 7231070"/>
              <a:gd name="connsiteY1" fmla="*/ 0 h 1997555"/>
              <a:gd name="connsiteX2" fmla="*/ 1260000 w 7231070"/>
              <a:gd name="connsiteY2" fmla="*/ 0 h 1997555"/>
              <a:gd name="connsiteX3" fmla="*/ 7230692 w 7231070"/>
              <a:gd name="connsiteY3" fmla="*/ 0 h 1997555"/>
              <a:gd name="connsiteX4" fmla="*/ 7230692 w 7231070"/>
              <a:gd name="connsiteY4" fmla="*/ 917880 h 1997555"/>
              <a:gd name="connsiteX5" fmla="*/ 7231070 w 7231070"/>
              <a:gd name="connsiteY5" fmla="*/ 917880 h 1997555"/>
              <a:gd name="connsiteX6" fmla="*/ 7231070 w 7231070"/>
              <a:gd name="connsiteY6" fmla="*/ 1997555 h 1997555"/>
              <a:gd name="connsiteX7" fmla="*/ 1 w 7231070"/>
              <a:gd name="connsiteY7" fmla="*/ 1997555 h 1997555"/>
              <a:gd name="connsiteX8" fmla="*/ 1 w 7231070"/>
              <a:gd name="connsiteY8" fmla="*/ 1260000 h 1997555"/>
              <a:gd name="connsiteX9" fmla="*/ 0 w 7231070"/>
              <a:gd name="connsiteY9" fmla="*/ 1260000 h 1997555"/>
              <a:gd name="connsiteX10" fmla="*/ 0 w 7231070"/>
              <a:gd name="connsiteY10" fmla="*/ 630000 h 1997555"/>
              <a:gd name="connsiteX11" fmla="*/ 630000 w 7231070"/>
              <a:gd name="connsiteY11" fmla="*/ 0 h 1997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5">
                <a:moveTo>
                  <a:pt x="630000" y="0"/>
                </a:moveTo>
                <a:lnTo>
                  <a:pt x="899593" y="0"/>
                </a:lnTo>
                <a:lnTo>
                  <a:pt x="1260000" y="0"/>
                </a:lnTo>
                <a:lnTo>
                  <a:pt x="7230692" y="0"/>
                </a:lnTo>
                <a:lnTo>
                  <a:pt x="7230692" y="917880"/>
                </a:lnTo>
                <a:lnTo>
                  <a:pt x="7231070" y="917880"/>
                </a:lnTo>
                <a:lnTo>
                  <a:pt x="7231070" y="1997555"/>
                </a:lnTo>
                <a:lnTo>
                  <a:pt x="1" y="1997555"/>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2"/>
                </a:solidFill>
                <a:latin typeface="+mn-lt"/>
              </a:defRPr>
            </a:lvl1pPr>
            <a:lvl2pPr>
              <a:lnSpc>
                <a:spcPct val="100000"/>
              </a:lnSpc>
              <a:spcBef>
                <a:spcPts val="0"/>
              </a:spcBef>
              <a:spcAft>
                <a:spcPts val="0"/>
              </a:spcAft>
              <a:defRPr sz="2100">
                <a:solidFill>
                  <a:schemeClr val="accent2"/>
                </a:solidFill>
              </a:defRPr>
            </a:lvl2pPr>
            <a:lvl3pPr marL="0">
              <a:lnSpc>
                <a:spcPct val="120000"/>
              </a:lnSpc>
              <a:spcBef>
                <a:spcPts val="0"/>
              </a:spcBef>
              <a:spcAft>
                <a:spcPts val="0"/>
              </a:spcAft>
              <a:defRPr sz="1200">
                <a:solidFill>
                  <a:schemeClr val="accent2"/>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83F5B5F9-066B-4650-B1EC-C4B879439270}" type="datetime1">
              <a:rPr lang="fr-FR" smtClean="0">
                <a:solidFill>
                  <a:srgbClr val="FFFFFF">
                    <a:alpha val="0"/>
                  </a:srgbClr>
                </a:solidFill>
              </a:rPr>
              <a:t>24/05/2022</a:t>
            </a:fld>
            <a:endParaRPr lang="fr-FR" dirty="0">
              <a:solidFill>
                <a:srgbClr val="FFFFFF">
                  <a:alpha val="0"/>
                </a:srgbClr>
              </a:solidFill>
            </a:endParaRPr>
          </a:p>
        </p:txBody>
      </p:sp>
      <p:sp>
        <p:nvSpPr>
          <p:cNvPr id="12" name="Espace réservé du pied de page 2"/>
          <p:cNvSpPr>
            <a:spLocks noGrp="1"/>
          </p:cNvSpPr>
          <p:nvPr>
            <p:ph type="ftr" sz="quarter" idx="15"/>
          </p:nvPr>
        </p:nvSpPr>
        <p:spPr bwMode="gray">
          <a:xfrm>
            <a:off x="1763713" y="6156000"/>
            <a:ext cx="6624637" cy="232968"/>
          </a:xfrm>
        </p:spPr>
        <p:txBody>
          <a:bodyPr/>
          <a:lstStyle>
            <a:lvl1pPr>
              <a:defRPr>
                <a:solidFill>
                  <a:schemeClr val="accent6"/>
                </a:solidFill>
              </a:defRPr>
            </a:lvl1pPr>
          </a:lstStyle>
          <a:p>
            <a:endParaRPr lang="fr-FR" dirty="0">
              <a:solidFill>
                <a:srgbClr val="9796A3"/>
              </a:solidFill>
            </a:endParaRPr>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solidFill>
                  <a:srgbClr val="9796A3"/>
                </a:solidFill>
              </a:rPr>
              <a:pPr/>
              <a:t>‹N°›</a:t>
            </a:fld>
            <a:endParaRPr lang="fr-FR" dirty="0">
              <a:solidFill>
                <a:srgbClr val="9796A3"/>
              </a:solidFill>
            </a:endParaRPr>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88992864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Chapitre_D">
    <p:spTree>
      <p:nvGrpSpPr>
        <p:cNvPr id="1" name=""/>
        <p:cNvGrpSpPr/>
        <p:nvPr/>
      </p:nvGrpSpPr>
      <p:grpSpPr>
        <a:xfrm>
          <a:off x="0" y="0"/>
          <a:ext cx="0" cy="0"/>
          <a:chOff x="0" y="0"/>
          <a:chExt cx="0" cy="0"/>
        </a:xfrm>
      </p:grpSpPr>
      <p:sp>
        <p:nvSpPr>
          <p:cNvPr id="14" name="Espace réservé pour une image  13"/>
          <p:cNvSpPr>
            <a:spLocks noGrp="1"/>
          </p:cNvSpPr>
          <p:nvPr>
            <p:ph type="pic" sz="quarter" idx="17"/>
          </p:nvPr>
        </p:nvSpPr>
        <p:spPr bwMode="gray">
          <a:xfrm>
            <a:off x="1912930" y="2034001"/>
            <a:ext cx="7236000" cy="1998000"/>
          </a:xfrm>
          <a:custGeom>
            <a:avLst/>
            <a:gdLst>
              <a:gd name="connsiteX0" fmla="*/ 630000 w 7231070"/>
              <a:gd name="connsiteY0" fmla="*/ 0 h 1998000"/>
              <a:gd name="connsiteX1" fmla="*/ 899593 w 7231070"/>
              <a:gd name="connsiteY1" fmla="*/ 0 h 1998000"/>
              <a:gd name="connsiteX2" fmla="*/ 1260000 w 7231070"/>
              <a:gd name="connsiteY2" fmla="*/ 0 h 1998000"/>
              <a:gd name="connsiteX3" fmla="*/ 7230692 w 7231070"/>
              <a:gd name="connsiteY3" fmla="*/ 0 h 1998000"/>
              <a:gd name="connsiteX4" fmla="*/ 7230692 w 7231070"/>
              <a:gd name="connsiteY4" fmla="*/ 917880 h 1998000"/>
              <a:gd name="connsiteX5" fmla="*/ 7231070 w 7231070"/>
              <a:gd name="connsiteY5" fmla="*/ 917880 h 1998000"/>
              <a:gd name="connsiteX6" fmla="*/ 7231070 w 7231070"/>
              <a:gd name="connsiteY6" fmla="*/ 1998000 h 1998000"/>
              <a:gd name="connsiteX7" fmla="*/ 7230692 w 7231070"/>
              <a:gd name="connsiteY7" fmla="*/ 1998000 h 1998000"/>
              <a:gd name="connsiteX8" fmla="*/ 899593 w 7231070"/>
              <a:gd name="connsiteY8" fmla="*/ 1998000 h 1998000"/>
              <a:gd name="connsiteX9" fmla="*/ 1 w 7231070"/>
              <a:gd name="connsiteY9" fmla="*/ 1998000 h 1998000"/>
              <a:gd name="connsiteX10" fmla="*/ 1 w 7231070"/>
              <a:gd name="connsiteY10" fmla="*/ 1260000 h 1998000"/>
              <a:gd name="connsiteX11" fmla="*/ 0 w 7231070"/>
              <a:gd name="connsiteY11" fmla="*/ 1260000 h 1998000"/>
              <a:gd name="connsiteX12" fmla="*/ 0 w 7231070"/>
              <a:gd name="connsiteY12" fmla="*/ 630000 h 1998000"/>
              <a:gd name="connsiteX13" fmla="*/ 630000 w 7231070"/>
              <a:gd name="connsiteY13" fmla="*/ 0 h 199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31070" h="1998000">
                <a:moveTo>
                  <a:pt x="630000" y="0"/>
                </a:moveTo>
                <a:lnTo>
                  <a:pt x="899593" y="0"/>
                </a:lnTo>
                <a:lnTo>
                  <a:pt x="1260000" y="0"/>
                </a:lnTo>
                <a:lnTo>
                  <a:pt x="7230692" y="0"/>
                </a:lnTo>
                <a:lnTo>
                  <a:pt x="7230692" y="917880"/>
                </a:lnTo>
                <a:lnTo>
                  <a:pt x="7231070" y="917880"/>
                </a:lnTo>
                <a:lnTo>
                  <a:pt x="7231070" y="1998000"/>
                </a:lnTo>
                <a:lnTo>
                  <a:pt x="7230692" y="1998000"/>
                </a:lnTo>
                <a:lnTo>
                  <a:pt x="899593" y="1998000"/>
                </a:lnTo>
                <a:lnTo>
                  <a:pt x="1" y="1998000"/>
                </a:lnTo>
                <a:lnTo>
                  <a:pt x="1" y="1260000"/>
                </a:lnTo>
                <a:lnTo>
                  <a:pt x="0" y="1260000"/>
                </a:lnTo>
                <a:lnTo>
                  <a:pt x="0" y="630000"/>
                </a:lnTo>
                <a:cubicBezTo>
                  <a:pt x="0" y="282061"/>
                  <a:pt x="282061" y="0"/>
                  <a:pt x="630000" y="0"/>
                </a:cubicBezTo>
                <a:close/>
              </a:path>
            </a:pathLst>
          </a:custGeom>
        </p:spPr>
        <p:txBody>
          <a:bodyPr wrap="square" tIns="1080000" anchor="ctr" anchorCtr="0">
            <a:noAutofit/>
          </a:bodyPr>
          <a:lstStyle>
            <a:lvl1pPr algn="ctr">
              <a:defRPr/>
            </a:lvl1pPr>
          </a:lstStyle>
          <a:p>
            <a:r>
              <a:rPr lang="fr-FR"/>
              <a:t>Faire glisser l'image vers l'espace réservé ou cliquer sur l'icône pour l'ajouter</a:t>
            </a:r>
          </a:p>
        </p:txBody>
      </p:sp>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2"/>
                </a:solidFill>
                <a:latin typeface="+mn-lt"/>
              </a:defRPr>
            </a:lvl1pPr>
            <a:lvl2pPr>
              <a:lnSpc>
                <a:spcPct val="100000"/>
              </a:lnSpc>
              <a:spcBef>
                <a:spcPts val="0"/>
              </a:spcBef>
              <a:spcAft>
                <a:spcPts val="0"/>
              </a:spcAft>
              <a:defRPr sz="2100">
                <a:solidFill>
                  <a:schemeClr val="accent2"/>
                </a:solidFill>
              </a:defRPr>
            </a:lvl2pPr>
            <a:lvl3pPr marL="0">
              <a:lnSpc>
                <a:spcPct val="120000"/>
              </a:lnSpc>
              <a:spcBef>
                <a:spcPts val="0"/>
              </a:spcBef>
              <a:spcAft>
                <a:spcPts val="0"/>
              </a:spcAft>
              <a:defRPr sz="1200">
                <a:solidFill>
                  <a:schemeClr val="accent2"/>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BB08E7FF-5B9A-40AB-97F9-E512EBA0C9FC}" type="datetime1">
              <a:rPr lang="fr-FR" smtClean="0">
                <a:solidFill>
                  <a:srgbClr val="FFFFFF">
                    <a:alpha val="0"/>
                  </a:srgbClr>
                </a:solidFill>
              </a:rPr>
              <a:t>24/05/2022</a:t>
            </a:fld>
            <a:endParaRPr lang="fr-FR" dirty="0">
              <a:solidFill>
                <a:srgbClr val="FFFFFF">
                  <a:alpha val="0"/>
                </a:srgbClr>
              </a:solidFill>
            </a:endParaRPr>
          </a:p>
        </p:txBody>
      </p:sp>
      <p:sp>
        <p:nvSpPr>
          <p:cNvPr id="12" name="Espace réservé du pied de page 2"/>
          <p:cNvSpPr>
            <a:spLocks noGrp="1"/>
          </p:cNvSpPr>
          <p:nvPr>
            <p:ph type="ftr" sz="quarter" idx="15"/>
          </p:nvPr>
        </p:nvSpPr>
        <p:spPr bwMode="gray">
          <a:xfrm>
            <a:off x="1763713" y="6156000"/>
            <a:ext cx="6624637" cy="232968"/>
          </a:xfrm>
        </p:spPr>
        <p:txBody>
          <a:bodyPr/>
          <a:lstStyle>
            <a:lvl1pPr>
              <a:defRPr>
                <a:solidFill>
                  <a:schemeClr val="accent6"/>
                </a:solidFill>
              </a:defRPr>
            </a:lvl1pPr>
          </a:lstStyle>
          <a:p>
            <a:endParaRPr lang="fr-FR" dirty="0">
              <a:solidFill>
                <a:srgbClr val="9796A3"/>
              </a:solidFill>
            </a:endParaRPr>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solidFill>
                  <a:srgbClr val="9796A3"/>
                </a:solidFill>
              </a:rPr>
              <a:pPr/>
              <a:t>‹N°›</a:t>
            </a:fld>
            <a:endParaRPr lang="fr-FR" dirty="0">
              <a:solidFill>
                <a:srgbClr val="9796A3"/>
              </a:solidFill>
            </a:endParaRPr>
          </a:p>
        </p:txBody>
      </p:sp>
      <p:pic>
        <p:nvPicPr>
          <p:cNvPr id="9" name="Imag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37768760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55A5C9C2-C3EC-45FA-A6FF-C8FF4F81D488}" type="datetime1">
              <a:rPr lang="fr-FR" smtClean="0">
                <a:solidFill>
                  <a:srgbClr val="FFFFFF">
                    <a:alpha val="0"/>
                  </a:srgbClr>
                </a:solidFill>
              </a:rPr>
              <a:t>24/05/2022</a:t>
            </a:fld>
            <a:endParaRPr lang="fr-FR">
              <a:solidFill>
                <a:srgbClr val="FFFFFF">
                  <a:alpha val="0"/>
                </a:srgbClr>
              </a:solidFill>
            </a:endParaRP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solidFill>
                  <a:srgbClr val="9796A3"/>
                </a:solidFill>
              </a:rPr>
              <a:pPr/>
              <a:t>‹N°›</a:t>
            </a:fld>
            <a:endParaRPr lang="fr-FR">
              <a:solidFill>
                <a:srgbClr val="9796A3"/>
              </a:solidFill>
            </a:endParaRPr>
          </a:p>
        </p:txBody>
      </p:sp>
      <p:sp>
        <p:nvSpPr>
          <p:cNvPr id="13" name="Espace réservé du pied de page 12"/>
          <p:cNvSpPr>
            <a:spLocks noGrp="1"/>
          </p:cNvSpPr>
          <p:nvPr>
            <p:ph type="ftr" sz="quarter" idx="12"/>
          </p:nvPr>
        </p:nvSpPr>
        <p:spPr bwMode="gray"/>
        <p:txBody>
          <a:bodyPr/>
          <a:lstStyle/>
          <a:p>
            <a:endParaRPr lang="fr-FR" dirty="0">
              <a:solidFill>
                <a:srgbClr val="9796A3"/>
              </a:solidFill>
            </a:endParaRP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7" name="Espace réservé du contenu 6"/>
          <p:cNvSpPr>
            <a:spLocks noGrp="1"/>
          </p:cNvSpPr>
          <p:nvPr>
            <p:ph sz="quarter" idx="14" hasCustomPrompt="1"/>
          </p:nvPr>
        </p:nvSpPr>
        <p:spPr bwMode="gray">
          <a:xfrm>
            <a:off x="1368425" y="1989138"/>
            <a:ext cx="7451725" cy="4103687"/>
          </a:xfrm>
        </p:spPr>
        <p:txBody>
          <a:bodyPr/>
          <a:lstStyle>
            <a:lvl5pPr>
              <a:defRPr/>
            </a:lvl5pPr>
            <a:lvl6pPr>
              <a:defRPr/>
            </a:lvl6pPr>
          </a:lstStyle>
          <a:p>
            <a:pPr lvl="0"/>
            <a:r>
              <a:rPr lang="fr-FR" noProof="0" dirty="0"/>
              <a:t>Texte de niveau 1</a:t>
            </a:r>
          </a:p>
          <a:p>
            <a:pPr lvl="1"/>
            <a:r>
              <a:rPr lang="fr-FR" noProof="0" dirty="0"/>
              <a:t>Texte de niveau 2</a:t>
            </a:r>
          </a:p>
          <a:p>
            <a:pPr lvl="2"/>
            <a:r>
              <a:rPr lang="fr-FR" noProof="0" dirty="0"/>
              <a:t>Texte de niveau 3</a:t>
            </a:r>
          </a:p>
          <a:p>
            <a:pPr lvl="3"/>
            <a:r>
              <a:rPr lang="fr-FR" noProof="0" dirty="0"/>
              <a:t>Texte de niveau 4</a:t>
            </a:r>
          </a:p>
          <a:p>
            <a:pPr lvl="4"/>
            <a:r>
              <a:rPr lang="fr-FR" noProof="0" dirty="0"/>
              <a:t>Texte de niveau 5</a:t>
            </a:r>
          </a:p>
          <a:p>
            <a:pPr lvl="5"/>
            <a:r>
              <a:rPr lang="fr-FR" noProof="0" dirty="0"/>
              <a:t>Texte de niveau 6</a:t>
            </a:r>
          </a:p>
        </p:txBody>
      </p:sp>
    </p:spTree>
    <p:extLst>
      <p:ext uri="{BB962C8B-B14F-4D97-AF65-F5344CB8AC3E}">
        <p14:creationId xmlns:p14="http://schemas.microsoft.com/office/powerpoint/2010/main" val="288495914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Titre, image et contenu">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9A1E1E15-6B6E-4C16-99E2-9B7CA8CA7D17}" type="datetime1">
              <a:rPr lang="fr-FR" smtClean="0">
                <a:solidFill>
                  <a:srgbClr val="FFFFFF">
                    <a:alpha val="0"/>
                  </a:srgbClr>
                </a:solidFill>
              </a:rPr>
              <a:t>24/05/2022</a:t>
            </a:fld>
            <a:endParaRPr lang="fr-FR">
              <a:solidFill>
                <a:srgbClr val="FFFFFF">
                  <a:alpha val="0"/>
                </a:srgbClr>
              </a:solidFill>
            </a:endParaRP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solidFill>
                  <a:srgbClr val="9796A3"/>
                </a:solidFill>
              </a:rPr>
              <a:pPr/>
              <a:t>‹N°›</a:t>
            </a:fld>
            <a:endParaRPr lang="fr-FR">
              <a:solidFill>
                <a:srgbClr val="9796A3"/>
              </a:solidFill>
            </a:endParaRPr>
          </a:p>
        </p:txBody>
      </p:sp>
      <p:sp>
        <p:nvSpPr>
          <p:cNvPr id="13" name="Espace réservé du pied de page 12"/>
          <p:cNvSpPr>
            <a:spLocks noGrp="1"/>
          </p:cNvSpPr>
          <p:nvPr>
            <p:ph type="ftr" sz="quarter" idx="12"/>
          </p:nvPr>
        </p:nvSpPr>
        <p:spPr bwMode="gray"/>
        <p:txBody>
          <a:bodyPr/>
          <a:lstStyle/>
          <a:p>
            <a:endParaRPr lang="fr-FR" dirty="0">
              <a:solidFill>
                <a:srgbClr val="9796A3"/>
              </a:solidFill>
            </a:endParaRP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3" name="Espace réservé pour une image  2"/>
          <p:cNvSpPr>
            <a:spLocks noGrp="1"/>
          </p:cNvSpPr>
          <p:nvPr>
            <p:ph type="pic" sz="quarter" idx="14"/>
          </p:nvPr>
        </p:nvSpPr>
        <p:spPr bwMode="gray">
          <a:xfrm>
            <a:off x="1584325" y="1591200"/>
            <a:ext cx="2339975" cy="1871662"/>
          </a:xfrm>
        </p:spPr>
        <p:txBody>
          <a:bodyPr tIns="720000" anchor="ctr" anchorCtr="0"/>
          <a:lstStyle>
            <a:lvl1pPr algn="ctr">
              <a:defRPr/>
            </a:lvl1pPr>
          </a:lstStyle>
          <a:p>
            <a:r>
              <a:rPr lang="fr-FR"/>
              <a:t>Faire glisser l'image vers l'espace réservé ou cliquer sur l'icône pour l'ajouter</a:t>
            </a:r>
          </a:p>
        </p:txBody>
      </p:sp>
      <p:sp>
        <p:nvSpPr>
          <p:cNvPr id="6" name="Espace réservé du texte 5"/>
          <p:cNvSpPr>
            <a:spLocks noGrp="1"/>
          </p:cNvSpPr>
          <p:nvPr>
            <p:ph type="body" sz="quarter" idx="15" hasCustomPrompt="1"/>
          </p:nvPr>
        </p:nvSpPr>
        <p:spPr bwMode="gray">
          <a:xfrm>
            <a:off x="3924300" y="1591200"/>
            <a:ext cx="3240088" cy="1872000"/>
          </a:xfrm>
          <a:solidFill>
            <a:schemeClr val="accent2"/>
          </a:solidFill>
        </p:spPr>
        <p:txBody>
          <a:bodyPr lIns="576000" tIns="36000" rIns="72000" bIns="36000" anchor="ctr" anchorCtr="0"/>
          <a:lstStyle>
            <a:lvl1pPr marL="0">
              <a:lnSpc>
                <a:spcPct val="100000"/>
              </a:lnSpc>
              <a:spcBef>
                <a:spcPts val="0"/>
              </a:spcBef>
              <a:spcAft>
                <a:spcPts val="0"/>
              </a:spcAft>
              <a:defRPr sz="1200">
                <a:solidFill>
                  <a:schemeClr val="bg1"/>
                </a:solidFill>
              </a:defRPr>
            </a:lvl1pPr>
            <a:lvl2pPr marL="0">
              <a:lnSpc>
                <a:spcPct val="90000"/>
              </a:lnSpc>
              <a:spcBef>
                <a:spcPts val="0"/>
              </a:spcBef>
              <a:spcAft>
                <a:spcPts val="0"/>
              </a:spcAft>
              <a:defRPr sz="5100">
                <a:solidFill>
                  <a:schemeClr val="bg1"/>
                </a:solidFill>
              </a:defRPr>
            </a:lvl2pPr>
            <a:lvl3pPr marL="0">
              <a:lnSpc>
                <a:spcPct val="100000"/>
              </a:lnSpc>
              <a:spcBef>
                <a:spcPts val="0"/>
              </a:spcBef>
              <a:spcAft>
                <a:spcPts val="0"/>
              </a:spcAft>
              <a:defRPr sz="950">
                <a:solidFill>
                  <a:schemeClr val="bg1"/>
                </a:solidFill>
                <a:latin typeface="+mn-lt"/>
              </a:defRPr>
            </a:lvl3pPr>
          </a:lstStyle>
          <a:p>
            <a:pPr lvl="0"/>
            <a:r>
              <a:rPr lang="fr-FR" noProof="0" dirty="0"/>
              <a:t>Texte de niveau 1</a:t>
            </a:r>
          </a:p>
          <a:p>
            <a:pPr lvl="1"/>
            <a:r>
              <a:rPr lang="fr-FR" noProof="0" dirty="0"/>
              <a:t>XX%</a:t>
            </a:r>
          </a:p>
          <a:p>
            <a:pPr lvl="2"/>
            <a:r>
              <a:rPr lang="fr-FR" noProof="0" dirty="0"/>
              <a:t>Texte de niveau 3</a:t>
            </a:r>
          </a:p>
        </p:txBody>
      </p:sp>
      <p:sp>
        <p:nvSpPr>
          <p:cNvPr id="10" name="Espace réservé du contenu 9"/>
          <p:cNvSpPr>
            <a:spLocks noGrp="1"/>
          </p:cNvSpPr>
          <p:nvPr>
            <p:ph sz="quarter" idx="16" hasCustomPrompt="1"/>
          </p:nvPr>
        </p:nvSpPr>
        <p:spPr bwMode="gray">
          <a:xfrm>
            <a:off x="1584325" y="3644900"/>
            <a:ext cx="7235825" cy="2447925"/>
          </a:xfrm>
        </p:spPr>
        <p:txBody>
          <a:bodyPr/>
          <a:lstStyle>
            <a:lvl1pPr>
              <a:spcBef>
                <a:spcPts val="1000"/>
              </a:spcBef>
              <a:spcAft>
                <a:spcPts val="0"/>
              </a:spcAft>
              <a:defRPr sz="1200">
                <a:solidFill>
                  <a:schemeClr val="accent6"/>
                </a:solidFill>
              </a:defRPr>
            </a:lvl1pPr>
            <a:lvl2pPr>
              <a:lnSpc>
                <a:spcPct val="100000"/>
              </a:lnSpc>
              <a:defRPr sz="1050"/>
            </a:lvl2pPr>
          </a:lstStyle>
          <a:p>
            <a:pPr lvl="0"/>
            <a:r>
              <a:rPr lang="fr-FR" noProof="0" dirty="0"/>
              <a:t>Texte de niveau 1</a:t>
            </a:r>
          </a:p>
          <a:p>
            <a:pPr lvl="1"/>
            <a:r>
              <a:rPr lang="fr-FR" noProof="0" dirty="0"/>
              <a:t>Texte de niveau 2</a:t>
            </a:r>
          </a:p>
        </p:txBody>
      </p:sp>
    </p:spTree>
    <p:extLst>
      <p:ext uri="{BB962C8B-B14F-4D97-AF65-F5344CB8AC3E}">
        <p14:creationId xmlns:p14="http://schemas.microsoft.com/office/powerpoint/2010/main" val="129619293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Titre, encart et contenu">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61D10589-126F-4C23-9230-960543724736}" type="datetime1">
              <a:rPr lang="fr-FR" smtClean="0">
                <a:solidFill>
                  <a:srgbClr val="FFFFFF">
                    <a:alpha val="0"/>
                  </a:srgbClr>
                </a:solidFill>
              </a:rPr>
              <a:t>24/05/2022</a:t>
            </a:fld>
            <a:endParaRPr lang="fr-FR">
              <a:solidFill>
                <a:srgbClr val="FFFFFF">
                  <a:alpha val="0"/>
                </a:srgbClr>
              </a:solidFill>
            </a:endParaRP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solidFill>
                  <a:srgbClr val="9796A3"/>
                </a:solidFill>
              </a:rPr>
              <a:pPr/>
              <a:t>‹N°›</a:t>
            </a:fld>
            <a:endParaRPr lang="fr-FR">
              <a:solidFill>
                <a:srgbClr val="9796A3"/>
              </a:solidFill>
            </a:endParaRPr>
          </a:p>
        </p:txBody>
      </p:sp>
      <p:sp>
        <p:nvSpPr>
          <p:cNvPr id="13" name="Espace réservé du pied de page 12"/>
          <p:cNvSpPr>
            <a:spLocks noGrp="1"/>
          </p:cNvSpPr>
          <p:nvPr>
            <p:ph type="ftr" sz="quarter" idx="12"/>
          </p:nvPr>
        </p:nvSpPr>
        <p:spPr bwMode="gray"/>
        <p:txBody>
          <a:bodyPr/>
          <a:lstStyle/>
          <a:p>
            <a:endParaRPr lang="fr-FR" dirty="0">
              <a:solidFill>
                <a:srgbClr val="9796A3"/>
              </a:solidFill>
            </a:endParaRP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6" name="Espace réservé du texte 5"/>
          <p:cNvSpPr>
            <a:spLocks noGrp="1"/>
          </p:cNvSpPr>
          <p:nvPr>
            <p:ph type="body" sz="quarter" idx="15" hasCustomPrompt="1"/>
          </p:nvPr>
        </p:nvSpPr>
        <p:spPr bwMode="gray">
          <a:xfrm>
            <a:off x="467544" y="1592262"/>
            <a:ext cx="2124236" cy="3996978"/>
          </a:xfrm>
          <a:solidFill>
            <a:schemeClr val="accent2"/>
          </a:solidFill>
        </p:spPr>
        <p:txBody>
          <a:bodyPr lIns="216000" tIns="144000" rIns="36000" bIns="36000" anchor="t" anchorCtr="0"/>
          <a:lstStyle>
            <a:lvl1pPr marL="0">
              <a:lnSpc>
                <a:spcPct val="100000"/>
              </a:lnSpc>
              <a:spcBef>
                <a:spcPts val="0"/>
              </a:spcBef>
              <a:spcAft>
                <a:spcPts val="0"/>
              </a:spcAft>
              <a:defRPr sz="1200">
                <a:solidFill>
                  <a:schemeClr val="bg1"/>
                </a:solidFill>
              </a:defRPr>
            </a:lvl1pPr>
            <a:lvl2pPr marL="0">
              <a:lnSpc>
                <a:spcPct val="90000"/>
              </a:lnSpc>
              <a:spcBef>
                <a:spcPts val="0"/>
              </a:spcBef>
              <a:spcAft>
                <a:spcPts val="0"/>
              </a:spcAft>
              <a:defRPr sz="5100">
                <a:solidFill>
                  <a:schemeClr val="bg1"/>
                </a:solidFill>
              </a:defRPr>
            </a:lvl2pPr>
            <a:lvl3pPr marL="0">
              <a:lnSpc>
                <a:spcPct val="100000"/>
              </a:lnSpc>
              <a:spcBef>
                <a:spcPts val="0"/>
              </a:spcBef>
              <a:spcAft>
                <a:spcPts val="0"/>
              </a:spcAft>
              <a:defRPr sz="950">
                <a:solidFill>
                  <a:schemeClr val="bg1"/>
                </a:solidFill>
                <a:latin typeface="+mn-lt"/>
              </a:defRPr>
            </a:lvl3pPr>
          </a:lstStyle>
          <a:p>
            <a:pPr lvl="0"/>
            <a:r>
              <a:rPr lang="fr-FR" noProof="0" dirty="0"/>
              <a:t>Texte de niveau 1</a:t>
            </a:r>
          </a:p>
          <a:p>
            <a:pPr lvl="1"/>
            <a:r>
              <a:rPr lang="fr-FR" noProof="0" dirty="0"/>
              <a:t>XX%</a:t>
            </a:r>
          </a:p>
          <a:p>
            <a:pPr lvl="2"/>
            <a:r>
              <a:rPr lang="fr-FR" noProof="0" dirty="0"/>
              <a:t>Texte de niveau 3</a:t>
            </a:r>
          </a:p>
        </p:txBody>
      </p:sp>
      <p:sp>
        <p:nvSpPr>
          <p:cNvPr id="15" name="Espace réservé du contenu 6"/>
          <p:cNvSpPr>
            <a:spLocks noGrp="1"/>
          </p:cNvSpPr>
          <p:nvPr>
            <p:ph sz="quarter" idx="14" hasCustomPrompt="1"/>
          </p:nvPr>
        </p:nvSpPr>
        <p:spPr bwMode="gray">
          <a:xfrm>
            <a:off x="2843808" y="1557338"/>
            <a:ext cx="5976342" cy="4535487"/>
          </a:xfrm>
        </p:spPr>
        <p:txBody>
          <a:bodyPr/>
          <a:lstStyle>
            <a:lvl1pPr>
              <a:spcBef>
                <a:spcPts val="1000"/>
              </a:spcBef>
              <a:spcAft>
                <a:spcPts val="300"/>
              </a:spcAft>
              <a:defRPr/>
            </a:lvl1pPr>
            <a:lvl2pPr marL="576000" indent="-108000">
              <a:spcBef>
                <a:spcPts val="600"/>
              </a:spcBef>
              <a:buClr>
                <a:schemeClr val="accent1"/>
              </a:buClr>
              <a:buSzPct val="110000"/>
              <a:buFont typeface="Arial" panose="020B0604020202020204" pitchFamily="34" charset="0"/>
              <a:buChar char="•"/>
              <a:defRPr>
                <a:latin typeface="+mj-lt"/>
              </a:defRPr>
            </a:lvl2pPr>
            <a:lvl3pPr marL="576000">
              <a:spcBef>
                <a:spcPts val="0"/>
              </a:spcBef>
              <a:spcAft>
                <a:spcPts val="0"/>
              </a:spcAft>
              <a:defRPr sz="1050">
                <a:solidFill>
                  <a:schemeClr val="accent6"/>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Tree>
    <p:extLst>
      <p:ext uri="{BB962C8B-B14F-4D97-AF65-F5344CB8AC3E}">
        <p14:creationId xmlns:p14="http://schemas.microsoft.com/office/powerpoint/2010/main" val="402353225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Titre et graphique">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3E1F82CC-4F0F-4719-B2D2-9FA68EF4D552}" type="datetime1">
              <a:rPr lang="fr-FR" smtClean="0">
                <a:solidFill>
                  <a:srgbClr val="FFFFFF">
                    <a:alpha val="0"/>
                  </a:srgbClr>
                </a:solidFill>
              </a:rPr>
              <a:t>24/05/2022</a:t>
            </a:fld>
            <a:endParaRPr lang="fr-FR">
              <a:solidFill>
                <a:srgbClr val="FFFFFF">
                  <a:alpha val="0"/>
                </a:srgbClr>
              </a:solidFill>
            </a:endParaRP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solidFill>
                  <a:srgbClr val="9796A3"/>
                </a:solidFill>
              </a:rPr>
              <a:pPr/>
              <a:t>‹N°›</a:t>
            </a:fld>
            <a:endParaRPr lang="fr-FR">
              <a:solidFill>
                <a:srgbClr val="9796A3"/>
              </a:solidFill>
            </a:endParaRPr>
          </a:p>
        </p:txBody>
      </p:sp>
      <p:sp>
        <p:nvSpPr>
          <p:cNvPr id="13" name="Espace réservé du pied de page 12"/>
          <p:cNvSpPr>
            <a:spLocks noGrp="1"/>
          </p:cNvSpPr>
          <p:nvPr>
            <p:ph type="ftr" sz="quarter" idx="12"/>
          </p:nvPr>
        </p:nvSpPr>
        <p:spPr bwMode="gray"/>
        <p:txBody>
          <a:bodyPr/>
          <a:lstStyle/>
          <a:p>
            <a:endParaRPr lang="fr-FR" dirty="0">
              <a:solidFill>
                <a:srgbClr val="9796A3"/>
              </a:solidFill>
            </a:endParaRP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3" name="Espace réservé du graphique 2"/>
          <p:cNvSpPr>
            <a:spLocks noGrp="1"/>
          </p:cNvSpPr>
          <p:nvPr>
            <p:ph type="chart" sz="quarter" idx="14"/>
          </p:nvPr>
        </p:nvSpPr>
        <p:spPr bwMode="gray">
          <a:xfrm>
            <a:off x="1150939" y="2024063"/>
            <a:ext cx="7669212" cy="4068762"/>
          </a:xfrm>
        </p:spPr>
        <p:txBody>
          <a:bodyPr tIns="720000" bIns="0" anchor="ctr" anchorCtr="0"/>
          <a:lstStyle>
            <a:lvl1pPr algn="ctr">
              <a:defRPr/>
            </a:lvl1pPr>
          </a:lstStyle>
          <a:p>
            <a:r>
              <a:rPr lang="fr-FR"/>
              <a:t>Cliquez sur l'icône pour ajouter un graphique</a:t>
            </a:r>
            <a:endParaRPr lang="fr-FR" dirty="0"/>
          </a:p>
        </p:txBody>
      </p:sp>
    </p:spTree>
    <p:extLst>
      <p:ext uri="{BB962C8B-B14F-4D97-AF65-F5344CB8AC3E}">
        <p14:creationId xmlns:p14="http://schemas.microsoft.com/office/powerpoint/2010/main" val="106575193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Titre et tableau">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3239D23A-230A-47A0-ADF7-C813290D6F21}" type="datetime1">
              <a:rPr lang="fr-FR" smtClean="0">
                <a:solidFill>
                  <a:srgbClr val="FFFFFF">
                    <a:alpha val="0"/>
                  </a:srgbClr>
                </a:solidFill>
              </a:rPr>
              <a:t>24/05/2022</a:t>
            </a:fld>
            <a:endParaRPr lang="fr-FR">
              <a:solidFill>
                <a:srgbClr val="FFFFFF">
                  <a:alpha val="0"/>
                </a:srgbClr>
              </a:solidFill>
            </a:endParaRP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solidFill>
                  <a:srgbClr val="9796A3"/>
                </a:solidFill>
              </a:rPr>
              <a:pPr/>
              <a:t>‹N°›</a:t>
            </a:fld>
            <a:endParaRPr lang="fr-FR">
              <a:solidFill>
                <a:srgbClr val="9796A3"/>
              </a:solidFill>
            </a:endParaRPr>
          </a:p>
        </p:txBody>
      </p:sp>
      <p:sp>
        <p:nvSpPr>
          <p:cNvPr id="13" name="Espace réservé du pied de page 12"/>
          <p:cNvSpPr>
            <a:spLocks noGrp="1"/>
          </p:cNvSpPr>
          <p:nvPr>
            <p:ph type="ftr" sz="quarter" idx="12"/>
          </p:nvPr>
        </p:nvSpPr>
        <p:spPr bwMode="gray"/>
        <p:txBody>
          <a:bodyPr/>
          <a:lstStyle/>
          <a:p>
            <a:endParaRPr lang="fr-FR" dirty="0">
              <a:solidFill>
                <a:srgbClr val="9796A3"/>
              </a:solidFill>
            </a:endParaRP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3" name="Espace réservé du tableau 2"/>
          <p:cNvSpPr>
            <a:spLocks noGrp="1"/>
          </p:cNvSpPr>
          <p:nvPr>
            <p:ph type="tbl" sz="quarter" idx="14"/>
          </p:nvPr>
        </p:nvSpPr>
        <p:spPr bwMode="gray">
          <a:xfrm>
            <a:off x="1763713" y="1989138"/>
            <a:ext cx="5437187" cy="3240087"/>
          </a:xfrm>
        </p:spPr>
        <p:txBody>
          <a:bodyPr tIns="720000" anchor="ctr" anchorCtr="0"/>
          <a:lstStyle>
            <a:lvl1pPr algn="ctr">
              <a:defRPr/>
            </a:lvl1pPr>
          </a:lstStyle>
          <a:p>
            <a:r>
              <a:rPr lang="fr-FR"/>
              <a:t>Cliquez sur l'icône pour ajouter un tableau</a:t>
            </a:r>
          </a:p>
        </p:txBody>
      </p:sp>
      <p:sp>
        <p:nvSpPr>
          <p:cNvPr id="6" name="Espace réservé du texte 5"/>
          <p:cNvSpPr>
            <a:spLocks noGrp="1"/>
          </p:cNvSpPr>
          <p:nvPr>
            <p:ph type="body" sz="quarter" idx="15" hasCustomPrompt="1"/>
          </p:nvPr>
        </p:nvSpPr>
        <p:spPr bwMode="gray">
          <a:xfrm>
            <a:off x="1763713" y="5356260"/>
            <a:ext cx="252412" cy="73025"/>
          </a:xfrm>
          <a:solidFill>
            <a:schemeClr val="accent1"/>
          </a:solidFill>
        </p:spPr>
        <p:txBody>
          <a:bodyPr/>
          <a:lstStyle>
            <a:lvl1pPr>
              <a:defRPr sz="100">
                <a:solidFill>
                  <a:schemeClr val="bg1">
                    <a:alpha val="0"/>
                  </a:schemeClr>
                </a:solidFill>
              </a:defRPr>
            </a:lvl1pPr>
          </a:lstStyle>
          <a:p>
            <a:pPr lvl="0"/>
            <a:r>
              <a:rPr lang="fr-FR" dirty="0"/>
              <a:t> </a:t>
            </a:r>
          </a:p>
        </p:txBody>
      </p:sp>
      <p:sp>
        <p:nvSpPr>
          <p:cNvPr id="10" name="Espace réservé du texte 9"/>
          <p:cNvSpPr>
            <a:spLocks noGrp="1"/>
          </p:cNvSpPr>
          <p:nvPr>
            <p:ph type="body" sz="quarter" idx="16" hasCustomPrompt="1"/>
          </p:nvPr>
        </p:nvSpPr>
        <p:spPr bwMode="gray">
          <a:xfrm>
            <a:off x="2042755" y="5337212"/>
            <a:ext cx="720000" cy="360000"/>
          </a:xfrm>
        </p:spPr>
        <p:txBody>
          <a:bodyPr/>
          <a:lstStyle>
            <a:lvl1pPr>
              <a:defRPr sz="700">
                <a:solidFill>
                  <a:schemeClr val="tx1"/>
                </a:solidFill>
                <a:latin typeface="+mn-lt"/>
              </a:defRPr>
            </a:lvl1pPr>
          </a:lstStyle>
          <a:p>
            <a:pPr lvl="0"/>
            <a:r>
              <a:rPr lang="fr-FR" dirty="0"/>
              <a:t>TITRE légende 1</a:t>
            </a:r>
          </a:p>
        </p:txBody>
      </p:sp>
      <p:sp>
        <p:nvSpPr>
          <p:cNvPr id="14" name="Espace réservé du texte 5"/>
          <p:cNvSpPr>
            <a:spLocks noGrp="1"/>
          </p:cNvSpPr>
          <p:nvPr>
            <p:ph type="body" sz="quarter" idx="17" hasCustomPrompt="1"/>
          </p:nvPr>
        </p:nvSpPr>
        <p:spPr bwMode="gray">
          <a:xfrm>
            <a:off x="2879829" y="5356260"/>
            <a:ext cx="252412" cy="73025"/>
          </a:xfrm>
          <a:solidFill>
            <a:schemeClr val="accent2"/>
          </a:solidFill>
        </p:spPr>
        <p:txBody>
          <a:bodyPr/>
          <a:lstStyle>
            <a:lvl1pPr>
              <a:defRPr sz="100">
                <a:solidFill>
                  <a:schemeClr val="bg1">
                    <a:alpha val="0"/>
                  </a:schemeClr>
                </a:solidFill>
              </a:defRPr>
            </a:lvl1pPr>
          </a:lstStyle>
          <a:p>
            <a:pPr lvl="0"/>
            <a:r>
              <a:rPr lang="fr-FR" dirty="0"/>
              <a:t> </a:t>
            </a:r>
          </a:p>
        </p:txBody>
      </p:sp>
      <p:sp>
        <p:nvSpPr>
          <p:cNvPr id="15" name="Espace réservé du texte 9"/>
          <p:cNvSpPr>
            <a:spLocks noGrp="1"/>
          </p:cNvSpPr>
          <p:nvPr>
            <p:ph type="body" sz="quarter" idx="18" hasCustomPrompt="1"/>
          </p:nvPr>
        </p:nvSpPr>
        <p:spPr bwMode="gray">
          <a:xfrm>
            <a:off x="3158871" y="5337212"/>
            <a:ext cx="720000" cy="360000"/>
          </a:xfrm>
        </p:spPr>
        <p:txBody>
          <a:bodyPr/>
          <a:lstStyle>
            <a:lvl1pPr>
              <a:defRPr sz="700">
                <a:solidFill>
                  <a:schemeClr val="tx1"/>
                </a:solidFill>
                <a:latin typeface="+mn-lt"/>
              </a:defRPr>
            </a:lvl1pPr>
          </a:lstStyle>
          <a:p>
            <a:pPr lvl="0"/>
            <a:r>
              <a:rPr lang="fr-FR" dirty="0"/>
              <a:t>TITRE légende 2</a:t>
            </a:r>
          </a:p>
        </p:txBody>
      </p:sp>
      <p:sp>
        <p:nvSpPr>
          <p:cNvPr id="16" name="Espace réservé du texte 5"/>
          <p:cNvSpPr>
            <a:spLocks noGrp="1"/>
          </p:cNvSpPr>
          <p:nvPr>
            <p:ph type="body" sz="quarter" idx="19" hasCustomPrompt="1"/>
          </p:nvPr>
        </p:nvSpPr>
        <p:spPr bwMode="gray">
          <a:xfrm>
            <a:off x="3995945" y="5356260"/>
            <a:ext cx="252412" cy="73025"/>
          </a:xfrm>
          <a:solidFill>
            <a:schemeClr val="accent3"/>
          </a:solidFill>
        </p:spPr>
        <p:txBody>
          <a:bodyPr/>
          <a:lstStyle>
            <a:lvl1pPr>
              <a:defRPr sz="100">
                <a:solidFill>
                  <a:schemeClr val="bg1">
                    <a:alpha val="0"/>
                  </a:schemeClr>
                </a:solidFill>
              </a:defRPr>
            </a:lvl1pPr>
          </a:lstStyle>
          <a:p>
            <a:pPr lvl="0"/>
            <a:r>
              <a:rPr lang="fr-FR" dirty="0"/>
              <a:t> </a:t>
            </a:r>
          </a:p>
        </p:txBody>
      </p:sp>
      <p:sp>
        <p:nvSpPr>
          <p:cNvPr id="17" name="Espace réservé du texte 9"/>
          <p:cNvSpPr>
            <a:spLocks noGrp="1"/>
          </p:cNvSpPr>
          <p:nvPr>
            <p:ph type="body" sz="quarter" idx="20" hasCustomPrompt="1"/>
          </p:nvPr>
        </p:nvSpPr>
        <p:spPr bwMode="gray">
          <a:xfrm>
            <a:off x="4274987" y="5337212"/>
            <a:ext cx="720000" cy="360000"/>
          </a:xfrm>
        </p:spPr>
        <p:txBody>
          <a:bodyPr/>
          <a:lstStyle>
            <a:lvl1pPr>
              <a:defRPr sz="700">
                <a:solidFill>
                  <a:schemeClr val="tx1"/>
                </a:solidFill>
                <a:latin typeface="+mn-lt"/>
              </a:defRPr>
            </a:lvl1pPr>
          </a:lstStyle>
          <a:p>
            <a:pPr lvl="0"/>
            <a:r>
              <a:rPr lang="fr-FR" dirty="0"/>
              <a:t>TITRE légende 3</a:t>
            </a:r>
          </a:p>
        </p:txBody>
      </p:sp>
      <p:sp>
        <p:nvSpPr>
          <p:cNvPr id="18" name="Espace réservé du texte 5"/>
          <p:cNvSpPr>
            <a:spLocks noGrp="1"/>
          </p:cNvSpPr>
          <p:nvPr>
            <p:ph type="body" sz="quarter" idx="21" hasCustomPrompt="1"/>
          </p:nvPr>
        </p:nvSpPr>
        <p:spPr bwMode="gray">
          <a:xfrm>
            <a:off x="5112060" y="5356260"/>
            <a:ext cx="252412" cy="73025"/>
          </a:xfrm>
          <a:solidFill>
            <a:schemeClr val="accent4"/>
          </a:solidFill>
        </p:spPr>
        <p:txBody>
          <a:bodyPr/>
          <a:lstStyle>
            <a:lvl1pPr>
              <a:defRPr sz="100">
                <a:solidFill>
                  <a:schemeClr val="bg1">
                    <a:alpha val="0"/>
                  </a:schemeClr>
                </a:solidFill>
              </a:defRPr>
            </a:lvl1pPr>
          </a:lstStyle>
          <a:p>
            <a:pPr lvl="0"/>
            <a:r>
              <a:rPr lang="fr-FR" dirty="0"/>
              <a:t> </a:t>
            </a:r>
          </a:p>
        </p:txBody>
      </p:sp>
      <p:sp>
        <p:nvSpPr>
          <p:cNvPr id="19" name="Espace réservé du texte 9"/>
          <p:cNvSpPr>
            <a:spLocks noGrp="1"/>
          </p:cNvSpPr>
          <p:nvPr>
            <p:ph type="body" sz="quarter" idx="22" hasCustomPrompt="1"/>
          </p:nvPr>
        </p:nvSpPr>
        <p:spPr bwMode="gray">
          <a:xfrm>
            <a:off x="5391102" y="5337212"/>
            <a:ext cx="720000" cy="360000"/>
          </a:xfrm>
        </p:spPr>
        <p:txBody>
          <a:bodyPr/>
          <a:lstStyle>
            <a:lvl1pPr>
              <a:defRPr sz="700">
                <a:solidFill>
                  <a:schemeClr val="tx1"/>
                </a:solidFill>
                <a:latin typeface="+mn-lt"/>
              </a:defRPr>
            </a:lvl1pPr>
          </a:lstStyle>
          <a:p>
            <a:pPr lvl="0"/>
            <a:r>
              <a:rPr lang="fr-FR" dirty="0"/>
              <a:t>TITRE légende 4</a:t>
            </a:r>
          </a:p>
        </p:txBody>
      </p:sp>
    </p:spTree>
    <p:extLst>
      <p:ext uri="{BB962C8B-B14F-4D97-AF65-F5344CB8AC3E}">
        <p14:creationId xmlns:p14="http://schemas.microsoft.com/office/powerpoint/2010/main" val="3094769533"/>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preserve="1" userDrawn="1">
  <p:cSld name="Couverture_A">
    <p:spTree>
      <p:nvGrpSpPr>
        <p:cNvPr id="1" name=""/>
        <p:cNvGrpSpPr/>
        <p:nvPr/>
      </p:nvGrpSpPr>
      <p:grpSpPr>
        <a:xfrm>
          <a:off x="0" y="0"/>
          <a:ext cx="0" cy="0"/>
          <a:chOff x="0" y="0"/>
          <a:chExt cx="0" cy="0"/>
        </a:xfrm>
      </p:grpSpPr>
      <p:sp>
        <p:nvSpPr>
          <p:cNvPr id="8" name="Espace réservé du texte 7"/>
          <p:cNvSpPr>
            <a:spLocks noGrp="1"/>
          </p:cNvSpPr>
          <p:nvPr>
            <p:ph type="body" sz="quarter" idx="13" hasCustomPrompt="1"/>
          </p:nvPr>
        </p:nvSpPr>
        <p:spPr bwMode="gray">
          <a:xfrm>
            <a:off x="2987824" y="639295"/>
            <a:ext cx="5832326" cy="1349843"/>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vl3pPr marL="0">
              <a:lnSpc>
                <a:spcPct val="100000"/>
              </a:lnSpc>
              <a:spcBef>
                <a:spcPts val="600"/>
              </a:spcBef>
              <a:spcAft>
                <a:spcPts val="0"/>
              </a:spcAft>
              <a:defRPr sz="1600">
                <a:solidFill>
                  <a:schemeClr val="accent6"/>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pic>
        <p:nvPicPr>
          <p:cNvPr id="10" name="Image 9"/>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pic>
        <p:nvPicPr>
          <p:cNvPr id="9" name="Image 8"/>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gray">
          <a:xfrm>
            <a:off x="0" y="2034000"/>
            <a:ext cx="9144000" cy="4823460"/>
          </a:xfrm>
          <a:custGeom>
            <a:avLst/>
            <a:gdLst>
              <a:gd name="connsiteX0" fmla="*/ 630000 w 9144000"/>
              <a:gd name="connsiteY0" fmla="*/ 0 h 4823460"/>
              <a:gd name="connsiteX1" fmla="*/ 899592 w 9144000"/>
              <a:gd name="connsiteY1" fmla="*/ 0 h 4823460"/>
              <a:gd name="connsiteX2" fmla="*/ 1260000 w 9144000"/>
              <a:gd name="connsiteY2" fmla="*/ 0 h 4823460"/>
              <a:gd name="connsiteX3" fmla="*/ 9144000 w 9144000"/>
              <a:gd name="connsiteY3" fmla="*/ 0 h 4823460"/>
              <a:gd name="connsiteX4" fmla="*/ 9144000 w 9144000"/>
              <a:gd name="connsiteY4" fmla="*/ 1070340 h 4823460"/>
              <a:gd name="connsiteX5" fmla="*/ 9144000 w 9144000"/>
              <a:gd name="connsiteY5" fmla="*/ 4823460 h 4823460"/>
              <a:gd name="connsiteX6" fmla="*/ 0 w 9144000"/>
              <a:gd name="connsiteY6" fmla="*/ 4823460 h 4823460"/>
              <a:gd name="connsiteX7" fmla="*/ 0 w 9144000"/>
              <a:gd name="connsiteY7" fmla="*/ 1070340 h 4823460"/>
              <a:gd name="connsiteX8" fmla="*/ 0 w 9144000"/>
              <a:gd name="connsiteY8" fmla="*/ 630000 h 4823460"/>
              <a:gd name="connsiteX9" fmla="*/ 630000 w 9144000"/>
              <a:gd name="connsiteY9" fmla="*/ 0 h 4823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4823460">
                <a:moveTo>
                  <a:pt x="630000" y="0"/>
                </a:moveTo>
                <a:lnTo>
                  <a:pt x="899592" y="0"/>
                </a:lnTo>
                <a:lnTo>
                  <a:pt x="1260000" y="0"/>
                </a:lnTo>
                <a:lnTo>
                  <a:pt x="9144000" y="0"/>
                </a:lnTo>
                <a:lnTo>
                  <a:pt x="9144000" y="1070340"/>
                </a:lnTo>
                <a:lnTo>
                  <a:pt x="9144000" y="4823460"/>
                </a:lnTo>
                <a:lnTo>
                  <a:pt x="0" y="4823460"/>
                </a:lnTo>
                <a:lnTo>
                  <a:pt x="0" y="1070340"/>
                </a:lnTo>
                <a:lnTo>
                  <a:pt x="0" y="630000"/>
                </a:lnTo>
                <a:cubicBezTo>
                  <a:pt x="0" y="282061"/>
                  <a:pt x="282061" y="0"/>
                  <a:pt x="630000" y="0"/>
                </a:cubicBezTo>
                <a:close/>
              </a:path>
            </a:pathLst>
          </a:custGeom>
          <a:ln>
            <a:noFill/>
          </a:ln>
        </p:spPr>
      </p:pic>
    </p:spTree>
    <p:extLst>
      <p:ext uri="{BB962C8B-B14F-4D97-AF65-F5344CB8AC3E}">
        <p14:creationId xmlns:p14="http://schemas.microsoft.com/office/powerpoint/2010/main" val="88269177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preserve="1" userDrawn="1">
  <p:cSld name="Couverture_B">
    <p:spTree>
      <p:nvGrpSpPr>
        <p:cNvPr id="1" name=""/>
        <p:cNvGrpSpPr/>
        <p:nvPr/>
      </p:nvGrpSpPr>
      <p:grpSpPr>
        <a:xfrm>
          <a:off x="0" y="0"/>
          <a:ext cx="0" cy="0"/>
          <a:chOff x="0" y="0"/>
          <a:chExt cx="0" cy="0"/>
        </a:xfrm>
      </p:grpSpPr>
      <p:pic>
        <p:nvPicPr>
          <p:cNvPr id="11" name="Image 10"/>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0" y="2034000"/>
            <a:ext cx="9144000" cy="4823460"/>
          </a:xfrm>
          <a:custGeom>
            <a:avLst/>
            <a:gdLst>
              <a:gd name="connsiteX0" fmla="*/ 630000 w 9144000"/>
              <a:gd name="connsiteY0" fmla="*/ 0 h 4823460"/>
              <a:gd name="connsiteX1" fmla="*/ 899592 w 9144000"/>
              <a:gd name="connsiteY1" fmla="*/ 0 h 4823460"/>
              <a:gd name="connsiteX2" fmla="*/ 1260000 w 9144000"/>
              <a:gd name="connsiteY2" fmla="*/ 0 h 4823460"/>
              <a:gd name="connsiteX3" fmla="*/ 9144000 w 9144000"/>
              <a:gd name="connsiteY3" fmla="*/ 0 h 4823460"/>
              <a:gd name="connsiteX4" fmla="*/ 9144000 w 9144000"/>
              <a:gd name="connsiteY4" fmla="*/ 1070340 h 4823460"/>
              <a:gd name="connsiteX5" fmla="*/ 9144000 w 9144000"/>
              <a:gd name="connsiteY5" fmla="*/ 4823460 h 4823460"/>
              <a:gd name="connsiteX6" fmla="*/ 0 w 9144000"/>
              <a:gd name="connsiteY6" fmla="*/ 4823460 h 4823460"/>
              <a:gd name="connsiteX7" fmla="*/ 0 w 9144000"/>
              <a:gd name="connsiteY7" fmla="*/ 1070340 h 4823460"/>
              <a:gd name="connsiteX8" fmla="*/ 0 w 9144000"/>
              <a:gd name="connsiteY8" fmla="*/ 630000 h 4823460"/>
              <a:gd name="connsiteX9" fmla="*/ 630000 w 9144000"/>
              <a:gd name="connsiteY9" fmla="*/ 0 h 4823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4823460">
                <a:moveTo>
                  <a:pt x="630000" y="0"/>
                </a:moveTo>
                <a:lnTo>
                  <a:pt x="899592" y="0"/>
                </a:lnTo>
                <a:lnTo>
                  <a:pt x="1260000" y="0"/>
                </a:lnTo>
                <a:lnTo>
                  <a:pt x="9144000" y="0"/>
                </a:lnTo>
                <a:lnTo>
                  <a:pt x="9144000" y="1070340"/>
                </a:lnTo>
                <a:lnTo>
                  <a:pt x="9144000" y="4823460"/>
                </a:lnTo>
                <a:lnTo>
                  <a:pt x="0" y="4823460"/>
                </a:lnTo>
                <a:lnTo>
                  <a:pt x="0" y="107034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987824" y="639295"/>
            <a:ext cx="5832326" cy="1349843"/>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vl3pPr marL="0">
              <a:lnSpc>
                <a:spcPct val="100000"/>
              </a:lnSpc>
              <a:spcBef>
                <a:spcPts val="600"/>
              </a:spcBef>
              <a:spcAft>
                <a:spcPts val="0"/>
              </a:spcAft>
              <a:defRPr sz="1600">
                <a:solidFill>
                  <a:schemeClr val="accent6"/>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pic>
        <p:nvPicPr>
          <p:cNvPr id="10" name="Image 9"/>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296225076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preserve="1" userDrawn="1">
  <p:cSld name="Couverture_C">
    <p:spTree>
      <p:nvGrpSpPr>
        <p:cNvPr id="1" name=""/>
        <p:cNvGrpSpPr/>
        <p:nvPr/>
      </p:nvGrpSpPr>
      <p:grpSpPr>
        <a:xfrm>
          <a:off x="0" y="0"/>
          <a:ext cx="0" cy="0"/>
          <a:chOff x="0" y="0"/>
          <a:chExt cx="0" cy="0"/>
        </a:xfrm>
      </p:grpSpPr>
      <p:sp>
        <p:nvSpPr>
          <p:cNvPr id="15" name="Espace réservé pour une image  14"/>
          <p:cNvSpPr>
            <a:spLocks noGrp="1"/>
          </p:cNvSpPr>
          <p:nvPr>
            <p:ph type="pic" sz="quarter" idx="14"/>
          </p:nvPr>
        </p:nvSpPr>
        <p:spPr bwMode="gray">
          <a:xfrm>
            <a:off x="0" y="2034000"/>
            <a:ext cx="9144000" cy="4824000"/>
          </a:xfrm>
          <a:custGeom>
            <a:avLst/>
            <a:gdLst>
              <a:gd name="connsiteX0" fmla="*/ 630000 w 9144000"/>
              <a:gd name="connsiteY0" fmla="*/ 0 h 4824000"/>
              <a:gd name="connsiteX1" fmla="*/ 899592 w 9144000"/>
              <a:gd name="connsiteY1" fmla="*/ 0 h 4824000"/>
              <a:gd name="connsiteX2" fmla="*/ 1260000 w 9144000"/>
              <a:gd name="connsiteY2" fmla="*/ 0 h 4824000"/>
              <a:gd name="connsiteX3" fmla="*/ 9144000 w 9144000"/>
              <a:gd name="connsiteY3" fmla="*/ 0 h 4824000"/>
              <a:gd name="connsiteX4" fmla="*/ 9144000 w 9144000"/>
              <a:gd name="connsiteY4" fmla="*/ 1070340 h 4824000"/>
              <a:gd name="connsiteX5" fmla="*/ 9144000 w 9144000"/>
              <a:gd name="connsiteY5" fmla="*/ 4823460 h 4824000"/>
              <a:gd name="connsiteX6" fmla="*/ 9144000 w 9144000"/>
              <a:gd name="connsiteY6" fmla="*/ 4824000 h 4824000"/>
              <a:gd name="connsiteX7" fmla="*/ 0 w 9144000"/>
              <a:gd name="connsiteY7" fmla="*/ 4824000 h 4824000"/>
              <a:gd name="connsiteX8" fmla="*/ 0 w 9144000"/>
              <a:gd name="connsiteY8" fmla="*/ 1070340 h 4824000"/>
              <a:gd name="connsiteX9" fmla="*/ 0 w 9144000"/>
              <a:gd name="connsiteY9" fmla="*/ 630000 h 4824000"/>
              <a:gd name="connsiteX10" fmla="*/ 630000 w 9144000"/>
              <a:gd name="connsiteY10" fmla="*/ 0 h 482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44000" h="4824000">
                <a:moveTo>
                  <a:pt x="630000" y="0"/>
                </a:moveTo>
                <a:lnTo>
                  <a:pt x="899592" y="0"/>
                </a:lnTo>
                <a:lnTo>
                  <a:pt x="1260000" y="0"/>
                </a:lnTo>
                <a:lnTo>
                  <a:pt x="9144000" y="0"/>
                </a:lnTo>
                <a:lnTo>
                  <a:pt x="9144000" y="1070340"/>
                </a:lnTo>
                <a:lnTo>
                  <a:pt x="9144000" y="4823460"/>
                </a:lnTo>
                <a:lnTo>
                  <a:pt x="9144000" y="4824000"/>
                </a:lnTo>
                <a:lnTo>
                  <a:pt x="0" y="4824000"/>
                </a:lnTo>
                <a:lnTo>
                  <a:pt x="0" y="1070340"/>
                </a:lnTo>
                <a:lnTo>
                  <a:pt x="0" y="630000"/>
                </a:lnTo>
                <a:cubicBezTo>
                  <a:pt x="0" y="282061"/>
                  <a:pt x="282061" y="0"/>
                  <a:pt x="630000" y="0"/>
                </a:cubicBezTo>
                <a:close/>
              </a:path>
            </a:pathLst>
          </a:custGeom>
        </p:spPr>
        <p:txBody>
          <a:bodyPr wrap="square" tIns="1080000" anchor="ctr" anchorCtr="0">
            <a:noAutofit/>
          </a:bodyPr>
          <a:lstStyle>
            <a:lvl1pPr algn="ctr">
              <a:defRPr/>
            </a:lvl1pPr>
          </a:lstStyle>
          <a:p>
            <a:r>
              <a:rPr lang="fr-FR" dirty="0"/>
              <a:t>Cliquez sur l'icône pour ajouter une image</a:t>
            </a:r>
          </a:p>
        </p:txBody>
      </p:sp>
      <p:sp>
        <p:nvSpPr>
          <p:cNvPr id="8" name="Espace réservé du texte 7"/>
          <p:cNvSpPr>
            <a:spLocks noGrp="1"/>
          </p:cNvSpPr>
          <p:nvPr>
            <p:ph type="body" sz="quarter" idx="13" hasCustomPrompt="1"/>
          </p:nvPr>
        </p:nvSpPr>
        <p:spPr bwMode="gray">
          <a:xfrm>
            <a:off x="2987824" y="639295"/>
            <a:ext cx="5832326" cy="1349843"/>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vl3pPr marL="0">
              <a:lnSpc>
                <a:spcPct val="100000"/>
              </a:lnSpc>
              <a:spcBef>
                <a:spcPts val="600"/>
              </a:spcBef>
              <a:spcAft>
                <a:spcPts val="0"/>
              </a:spcAft>
              <a:defRPr sz="1600">
                <a:solidFill>
                  <a:schemeClr val="accent6"/>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pic>
        <p:nvPicPr>
          <p:cNvPr id="10" name="Image 9"/>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158578742"/>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preserve="1" userDrawn="1">
  <p:cSld name="Couverture_D">
    <p:spTree>
      <p:nvGrpSpPr>
        <p:cNvPr id="1" name=""/>
        <p:cNvGrpSpPr/>
        <p:nvPr/>
      </p:nvGrpSpPr>
      <p:grpSpPr>
        <a:xfrm>
          <a:off x="0" y="0"/>
          <a:ext cx="0" cy="0"/>
          <a:chOff x="0" y="0"/>
          <a:chExt cx="0" cy="0"/>
        </a:xfrm>
      </p:grpSpPr>
      <p:pic>
        <p:nvPicPr>
          <p:cNvPr id="9" name="Imag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1584000" y="0"/>
            <a:ext cx="7560000" cy="2034388"/>
          </a:xfrm>
          <a:prstGeom prst="rect">
            <a:avLst/>
          </a:prstGeom>
        </p:spPr>
      </p:pic>
      <p:sp>
        <p:nvSpPr>
          <p:cNvPr id="10" name="Forme libre 9"/>
          <p:cNvSpPr/>
          <p:nvPr userDrawn="1"/>
        </p:nvSpPr>
        <p:spPr bwMode="gray">
          <a:xfrm rot="16200000">
            <a:off x="2160000" y="-126000"/>
            <a:ext cx="4824000" cy="9144000"/>
          </a:xfrm>
          <a:custGeom>
            <a:avLst/>
            <a:gdLst>
              <a:gd name="connsiteX0" fmla="*/ 4824000 w 4824000"/>
              <a:gd name="connsiteY0" fmla="*/ 630000 h 9144000"/>
              <a:gd name="connsiteX1" fmla="*/ 4824000 w 4824000"/>
              <a:gd name="connsiteY1" fmla="*/ 899592 h 9144000"/>
              <a:gd name="connsiteX2" fmla="*/ 4824000 w 4824000"/>
              <a:gd name="connsiteY2" fmla="*/ 1260000 h 9144000"/>
              <a:gd name="connsiteX3" fmla="*/ 4824000 w 4824000"/>
              <a:gd name="connsiteY3" fmla="*/ 9144000 h 9144000"/>
              <a:gd name="connsiteX4" fmla="*/ 3753660 w 4824000"/>
              <a:gd name="connsiteY4" fmla="*/ 9144000 h 9144000"/>
              <a:gd name="connsiteX5" fmla="*/ 540 w 4824000"/>
              <a:gd name="connsiteY5" fmla="*/ 9144000 h 9144000"/>
              <a:gd name="connsiteX6" fmla="*/ 0 w 4824000"/>
              <a:gd name="connsiteY6" fmla="*/ 9144000 h 9144000"/>
              <a:gd name="connsiteX7" fmla="*/ 0 w 4824000"/>
              <a:gd name="connsiteY7" fmla="*/ 0 h 9144000"/>
              <a:gd name="connsiteX8" fmla="*/ 3753660 w 4824000"/>
              <a:gd name="connsiteY8" fmla="*/ 0 h 9144000"/>
              <a:gd name="connsiteX9" fmla="*/ 3753660 w 4824000"/>
              <a:gd name="connsiteY9" fmla="*/ 0 h 9144000"/>
              <a:gd name="connsiteX10" fmla="*/ 4194000 w 4824000"/>
              <a:gd name="connsiteY10" fmla="*/ 0 h 9144000"/>
              <a:gd name="connsiteX11" fmla="*/ 4824000 w 4824000"/>
              <a:gd name="connsiteY11" fmla="*/ 630000 h 914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24000" h="9144000">
                <a:moveTo>
                  <a:pt x="4824000" y="630000"/>
                </a:moveTo>
                <a:lnTo>
                  <a:pt x="4824000" y="899592"/>
                </a:lnTo>
                <a:lnTo>
                  <a:pt x="4824000" y="1260000"/>
                </a:lnTo>
                <a:lnTo>
                  <a:pt x="4824000" y="9144000"/>
                </a:lnTo>
                <a:lnTo>
                  <a:pt x="3753660" y="9144000"/>
                </a:lnTo>
                <a:lnTo>
                  <a:pt x="540" y="9144000"/>
                </a:lnTo>
                <a:lnTo>
                  <a:pt x="0" y="9144000"/>
                </a:lnTo>
                <a:lnTo>
                  <a:pt x="0" y="0"/>
                </a:lnTo>
                <a:lnTo>
                  <a:pt x="3753660" y="0"/>
                </a:lnTo>
                <a:lnTo>
                  <a:pt x="3753660" y="0"/>
                </a:lnTo>
                <a:lnTo>
                  <a:pt x="4194000" y="0"/>
                </a:lnTo>
                <a:cubicBezTo>
                  <a:pt x="4541939" y="0"/>
                  <a:pt x="4824000" y="282061"/>
                  <a:pt x="4824000" y="630000"/>
                </a:cubicBezTo>
                <a:close/>
              </a:path>
            </a:pathLst>
          </a:cu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a:p>
        </p:txBody>
      </p:sp>
      <p:pic>
        <p:nvPicPr>
          <p:cNvPr id="11" name="Image 10"/>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
        <p:nvSpPr>
          <p:cNvPr id="3" name="Sous-titre 2"/>
          <p:cNvSpPr>
            <a:spLocks noGrp="1"/>
          </p:cNvSpPr>
          <p:nvPr>
            <p:ph type="subTitle" idx="1" hasCustomPrompt="1"/>
          </p:nvPr>
        </p:nvSpPr>
        <p:spPr>
          <a:xfrm>
            <a:off x="1584000" y="3078000"/>
            <a:ext cx="7236000" cy="3016800"/>
          </a:xfrm>
        </p:spPr>
        <p:txBody>
          <a:bodyPr/>
          <a:lstStyle>
            <a:lvl1pPr marL="0" indent="0" algn="l">
              <a:lnSpc>
                <a:spcPct val="100000"/>
              </a:lnSpc>
              <a:spcBef>
                <a:spcPts val="0"/>
              </a:spcBef>
              <a:spcAft>
                <a:spcPts val="0"/>
              </a:spcAft>
              <a:buNone/>
              <a:defRPr sz="2900">
                <a:solidFill>
                  <a:schemeClr val="bg1"/>
                </a:solidFill>
                <a:latin typeface="+mn-lt"/>
              </a:defRPr>
            </a:lvl1pPr>
            <a:lvl2pPr marL="0" indent="0" algn="l">
              <a:lnSpc>
                <a:spcPct val="100000"/>
              </a:lnSpc>
              <a:buNone/>
              <a:defRPr sz="2100">
                <a:solidFill>
                  <a:schemeClr val="bg1"/>
                </a:solidFill>
              </a:defRPr>
            </a:lvl2pPr>
            <a:lvl3pPr marL="0" indent="0" algn="l">
              <a:lnSpc>
                <a:spcPct val="100000"/>
              </a:lnSpc>
              <a:spcBef>
                <a:spcPts val="600"/>
              </a:spcBef>
              <a:spcAft>
                <a:spcPts val="0"/>
              </a:spcAft>
              <a:buNone/>
              <a:defRPr sz="1600">
                <a:solidFill>
                  <a:schemeClr val="bg1"/>
                </a:solidFill>
                <a:latin typeface="+mn-lt"/>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fr-FR" noProof="0" dirty="0"/>
              <a:t>Texte de niveau 1</a:t>
            </a:r>
          </a:p>
          <a:p>
            <a:pPr lvl="1"/>
            <a:r>
              <a:rPr lang="fr-FR" noProof="0" dirty="0"/>
              <a:t>Texte de niveau 2</a:t>
            </a:r>
          </a:p>
          <a:p>
            <a:pPr lvl="2"/>
            <a:r>
              <a:rPr lang="fr-FR" noProof="0" dirty="0"/>
              <a:t>Texte de niveau 3</a:t>
            </a:r>
          </a:p>
        </p:txBody>
      </p:sp>
    </p:spTree>
    <p:extLst>
      <p:ext uri="{BB962C8B-B14F-4D97-AF65-F5344CB8AC3E}">
        <p14:creationId xmlns:p14="http://schemas.microsoft.com/office/powerpoint/2010/main" val="317650527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preserve="1" userDrawn="1">
  <p:cSld name="Couverture_E">
    <p:spTree>
      <p:nvGrpSpPr>
        <p:cNvPr id="1" name=""/>
        <p:cNvGrpSpPr/>
        <p:nvPr/>
      </p:nvGrpSpPr>
      <p:grpSpPr>
        <a:xfrm>
          <a:off x="0" y="0"/>
          <a:ext cx="0" cy="0"/>
          <a:chOff x="0" y="0"/>
          <a:chExt cx="0" cy="0"/>
        </a:xfrm>
      </p:grpSpPr>
      <p:sp>
        <p:nvSpPr>
          <p:cNvPr id="14" name="Forme libre 13"/>
          <p:cNvSpPr/>
          <p:nvPr userDrawn="1"/>
        </p:nvSpPr>
        <p:spPr bwMode="gray">
          <a:xfrm>
            <a:off x="1331913" y="2034000"/>
            <a:ext cx="7811709" cy="4824000"/>
          </a:xfrm>
          <a:custGeom>
            <a:avLst/>
            <a:gdLst>
              <a:gd name="connsiteX0" fmla="*/ 899592 w 7811709"/>
              <a:gd name="connsiteY0" fmla="*/ 0 h 4824000"/>
              <a:gd name="connsiteX1" fmla="*/ 7811709 w 7811709"/>
              <a:gd name="connsiteY1" fmla="*/ 0 h 4824000"/>
              <a:gd name="connsiteX2" fmla="*/ 7811709 w 7811709"/>
              <a:gd name="connsiteY2" fmla="*/ 1070340 h 4824000"/>
              <a:gd name="connsiteX3" fmla="*/ 7811709 w 7811709"/>
              <a:gd name="connsiteY3" fmla="*/ 4824000 h 4824000"/>
              <a:gd name="connsiteX4" fmla="*/ 899592 w 7811709"/>
              <a:gd name="connsiteY4" fmla="*/ 4824000 h 4824000"/>
              <a:gd name="connsiteX5" fmla="*/ 0 w 7811709"/>
              <a:gd name="connsiteY5" fmla="*/ 4824000 h 4824000"/>
              <a:gd name="connsiteX6" fmla="*/ 0 w 7811709"/>
              <a:gd name="connsiteY6" fmla="*/ 1260000 h 4824000"/>
              <a:gd name="connsiteX7" fmla="*/ 0 w 7811709"/>
              <a:gd name="connsiteY7" fmla="*/ 1070340 h 4824000"/>
              <a:gd name="connsiteX8" fmla="*/ 0 w 7811709"/>
              <a:gd name="connsiteY8" fmla="*/ 630000 h 4824000"/>
              <a:gd name="connsiteX9" fmla="*/ 630000 w 7811709"/>
              <a:gd name="connsiteY9" fmla="*/ 0 h 4824000"/>
              <a:gd name="connsiteX10" fmla="*/ 899592 w 7811709"/>
              <a:gd name="connsiteY10" fmla="*/ 0 h 482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811709" h="4824000">
                <a:moveTo>
                  <a:pt x="899592" y="0"/>
                </a:moveTo>
                <a:lnTo>
                  <a:pt x="7811709" y="0"/>
                </a:lnTo>
                <a:lnTo>
                  <a:pt x="7811709" y="1070340"/>
                </a:lnTo>
                <a:lnTo>
                  <a:pt x="7811709" y="4824000"/>
                </a:lnTo>
                <a:lnTo>
                  <a:pt x="899592" y="4824000"/>
                </a:lnTo>
                <a:lnTo>
                  <a:pt x="0" y="4824000"/>
                </a:lnTo>
                <a:lnTo>
                  <a:pt x="0" y="1260000"/>
                </a:lnTo>
                <a:lnTo>
                  <a:pt x="0" y="1070340"/>
                </a:lnTo>
                <a:lnTo>
                  <a:pt x="0" y="630000"/>
                </a:lnTo>
                <a:cubicBezTo>
                  <a:pt x="0" y="282061"/>
                  <a:pt x="282061" y="0"/>
                  <a:pt x="630000" y="0"/>
                </a:cubicBezTo>
                <a:lnTo>
                  <a:pt x="899592"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a:p>
        </p:txBody>
      </p:sp>
      <p:sp>
        <p:nvSpPr>
          <p:cNvPr id="10"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bg1"/>
                </a:solidFill>
              </a:defRPr>
            </a:lvl1pPr>
          </a:lstStyle>
          <a:p>
            <a:fld id="{10C140CD-8AED-46FF-A9A2-77308F3F39AE}" type="slidenum">
              <a:rPr lang="fr-FR" smtClean="0"/>
              <a:pPr/>
              <a:t>‹N°›</a:t>
            </a:fld>
            <a:endParaRPr lang="fr-FR" dirty="0"/>
          </a:p>
        </p:txBody>
      </p:sp>
      <p:pic>
        <p:nvPicPr>
          <p:cNvPr id="4" name="Imag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1332000" y="3258000"/>
            <a:ext cx="7812000" cy="3599677"/>
          </a:xfrm>
          <a:prstGeom prst="rect">
            <a:avLst/>
          </a:prstGeom>
        </p:spPr>
      </p:pic>
      <p:sp>
        <p:nvSpPr>
          <p:cNvPr id="8" name="Espace réservé du texte 7"/>
          <p:cNvSpPr>
            <a:spLocks noGrp="1"/>
          </p:cNvSpPr>
          <p:nvPr>
            <p:ph type="body" sz="quarter" idx="13" hasCustomPrompt="1"/>
          </p:nvPr>
        </p:nvSpPr>
        <p:spPr bwMode="gray">
          <a:xfrm>
            <a:off x="2232025" y="3077924"/>
            <a:ext cx="6588125" cy="3014901"/>
          </a:xfrm>
        </p:spPr>
        <p:txBody>
          <a:bodyPr/>
          <a:lstStyle>
            <a:lvl1pPr>
              <a:lnSpc>
                <a:spcPct val="100000"/>
              </a:lnSpc>
              <a:spcBef>
                <a:spcPts val="0"/>
              </a:spcBef>
              <a:spcAft>
                <a:spcPts val="0"/>
              </a:spcAft>
              <a:defRPr sz="2900">
                <a:solidFill>
                  <a:schemeClr val="bg1"/>
                </a:solidFill>
                <a:latin typeface="+mn-lt"/>
              </a:defRPr>
            </a:lvl1pPr>
            <a:lvl2pPr>
              <a:lnSpc>
                <a:spcPct val="100000"/>
              </a:lnSpc>
              <a:spcBef>
                <a:spcPts val="0"/>
              </a:spcBef>
              <a:spcAft>
                <a:spcPts val="0"/>
              </a:spcAft>
              <a:defRPr sz="2100">
                <a:solidFill>
                  <a:schemeClr val="bg1"/>
                </a:solidFill>
              </a:defRPr>
            </a:lvl2pPr>
            <a:lvl3pPr marL="0">
              <a:lnSpc>
                <a:spcPct val="100000"/>
              </a:lnSpc>
              <a:spcBef>
                <a:spcPts val="600"/>
              </a:spcBef>
              <a:spcAft>
                <a:spcPts val="0"/>
              </a:spcAft>
              <a:defRPr sz="1600">
                <a:solidFill>
                  <a:schemeClr val="bg1"/>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pic>
        <p:nvPicPr>
          <p:cNvPr id="11" name="Image 10"/>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388536876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preserve="1" userDrawn="1">
  <p:cSld name="Chapitre_A">
    <p:spTree>
      <p:nvGrpSpPr>
        <p:cNvPr id="1" name=""/>
        <p:cNvGrpSpPr/>
        <p:nvPr/>
      </p:nvGrpSpPr>
      <p:grpSpPr>
        <a:xfrm>
          <a:off x="0" y="0"/>
          <a:ext cx="0" cy="0"/>
          <a:chOff x="0" y="0"/>
          <a:chExt cx="0" cy="0"/>
        </a:xfrm>
      </p:grpSpPr>
      <p:pic>
        <p:nvPicPr>
          <p:cNvPr id="18" name="Image 17"/>
          <p:cNvPicPr>
            <a:picLocks noChangeAspect="1"/>
          </p:cNvPicPr>
          <p:nvPr userDrawn="1"/>
        </p:nvPicPr>
        <p:blipFill>
          <a:blip r:embed="rId2">
            <a:extLst>
              <a:ext uri="{28A0092B-C50C-407E-A947-70E740481C1C}">
                <a14:useLocalDpi xmlns:a14="http://schemas.microsoft.com/office/drawing/2010/main" val="0"/>
              </a:ext>
            </a:extLst>
          </a:blip>
          <a:srcRect l="68"/>
          <a:stretch>
            <a:fillRect/>
          </a:stretch>
        </p:blipFill>
        <p:spPr bwMode="gray">
          <a:xfrm>
            <a:off x="1912930" y="2034001"/>
            <a:ext cx="7236000" cy="1998918"/>
          </a:xfrm>
          <a:custGeom>
            <a:avLst/>
            <a:gdLst>
              <a:gd name="connsiteX0" fmla="*/ 630000 w 7231070"/>
              <a:gd name="connsiteY0" fmla="*/ 0 h 1997556"/>
              <a:gd name="connsiteX1" fmla="*/ 899593 w 7231070"/>
              <a:gd name="connsiteY1" fmla="*/ 0 h 1997556"/>
              <a:gd name="connsiteX2" fmla="*/ 1260000 w 7231070"/>
              <a:gd name="connsiteY2" fmla="*/ 0 h 1997556"/>
              <a:gd name="connsiteX3" fmla="*/ 7230692 w 7231070"/>
              <a:gd name="connsiteY3" fmla="*/ 0 h 1997556"/>
              <a:gd name="connsiteX4" fmla="*/ 7230692 w 7231070"/>
              <a:gd name="connsiteY4" fmla="*/ 917880 h 1997556"/>
              <a:gd name="connsiteX5" fmla="*/ 7231070 w 7231070"/>
              <a:gd name="connsiteY5" fmla="*/ 917880 h 1997556"/>
              <a:gd name="connsiteX6" fmla="*/ 7231070 w 7231070"/>
              <a:gd name="connsiteY6" fmla="*/ 1997556 h 1997556"/>
              <a:gd name="connsiteX7" fmla="*/ 1 w 7231070"/>
              <a:gd name="connsiteY7" fmla="*/ 1997556 h 1997556"/>
              <a:gd name="connsiteX8" fmla="*/ 1 w 7231070"/>
              <a:gd name="connsiteY8" fmla="*/ 1260000 h 1997556"/>
              <a:gd name="connsiteX9" fmla="*/ 0 w 7231070"/>
              <a:gd name="connsiteY9" fmla="*/ 1260000 h 1997556"/>
              <a:gd name="connsiteX10" fmla="*/ 0 w 7231070"/>
              <a:gd name="connsiteY10" fmla="*/ 630000 h 1997556"/>
              <a:gd name="connsiteX11" fmla="*/ 630000 w 7231070"/>
              <a:gd name="connsiteY11" fmla="*/ 0 h 1997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6">
                <a:moveTo>
                  <a:pt x="630000" y="0"/>
                </a:moveTo>
                <a:lnTo>
                  <a:pt x="899593" y="0"/>
                </a:lnTo>
                <a:lnTo>
                  <a:pt x="1260000" y="0"/>
                </a:lnTo>
                <a:lnTo>
                  <a:pt x="7230692" y="0"/>
                </a:lnTo>
                <a:lnTo>
                  <a:pt x="7230692" y="917880"/>
                </a:lnTo>
                <a:lnTo>
                  <a:pt x="7231070" y="917880"/>
                </a:lnTo>
                <a:lnTo>
                  <a:pt x="7231070" y="1997556"/>
                </a:lnTo>
                <a:lnTo>
                  <a:pt x="1" y="1997556"/>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2"/>
                </a:solidFill>
                <a:latin typeface="+mn-lt"/>
              </a:defRPr>
            </a:lvl1pPr>
            <a:lvl2pPr>
              <a:lnSpc>
                <a:spcPct val="100000"/>
              </a:lnSpc>
              <a:spcBef>
                <a:spcPts val="0"/>
              </a:spcBef>
              <a:spcAft>
                <a:spcPts val="0"/>
              </a:spcAft>
              <a:defRPr sz="2100">
                <a:solidFill>
                  <a:schemeClr val="accent2"/>
                </a:solidFill>
              </a:defRPr>
            </a:lvl2pPr>
            <a:lvl3pPr marL="0">
              <a:lnSpc>
                <a:spcPct val="120000"/>
              </a:lnSpc>
              <a:spcBef>
                <a:spcPts val="0"/>
              </a:spcBef>
              <a:spcAft>
                <a:spcPts val="0"/>
              </a:spcAft>
              <a:defRPr sz="1200">
                <a:solidFill>
                  <a:schemeClr val="accent2"/>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pPr/>
              <a:t>‹N°›</a:t>
            </a:fld>
            <a:endParaRPr lang="fr-FR" dirty="0"/>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379237312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preserve="1" userDrawn="1">
  <p:cSld name="Chapitre_Abis">
    <p:spTree>
      <p:nvGrpSpPr>
        <p:cNvPr id="1" name=""/>
        <p:cNvGrpSpPr/>
        <p:nvPr/>
      </p:nvGrpSpPr>
      <p:grpSpPr>
        <a:xfrm>
          <a:off x="0" y="0"/>
          <a:ext cx="0" cy="0"/>
          <a:chOff x="0" y="0"/>
          <a:chExt cx="0" cy="0"/>
        </a:xfrm>
      </p:grpSpPr>
      <p:pic>
        <p:nvPicPr>
          <p:cNvPr id="18" name="Image 1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bwMode="gray">
          <a:xfrm>
            <a:off x="1912930" y="2034682"/>
            <a:ext cx="7236000" cy="1997556"/>
          </a:xfrm>
          <a:custGeom>
            <a:avLst/>
            <a:gdLst>
              <a:gd name="connsiteX0" fmla="*/ 630000 w 7231070"/>
              <a:gd name="connsiteY0" fmla="*/ 0 h 1997556"/>
              <a:gd name="connsiteX1" fmla="*/ 899593 w 7231070"/>
              <a:gd name="connsiteY1" fmla="*/ 0 h 1997556"/>
              <a:gd name="connsiteX2" fmla="*/ 1260000 w 7231070"/>
              <a:gd name="connsiteY2" fmla="*/ 0 h 1997556"/>
              <a:gd name="connsiteX3" fmla="*/ 7230692 w 7231070"/>
              <a:gd name="connsiteY3" fmla="*/ 0 h 1997556"/>
              <a:gd name="connsiteX4" fmla="*/ 7230692 w 7231070"/>
              <a:gd name="connsiteY4" fmla="*/ 917880 h 1997556"/>
              <a:gd name="connsiteX5" fmla="*/ 7231070 w 7231070"/>
              <a:gd name="connsiteY5" fmla="*/ 917880 h 1997556"/>
              <a:gd name="connsiteX6" fmla="*/ 7231070 w 7231070"/>
              <a:gd name="connsiteY6" fmla="*/ 1997556 h 1997556"/>
              <a:gd name="connsiteX7" fmla="*/ 1 w 7231070"/>
              <a:gd name="connsiteY7" fmla="*/ 1997556 h 1997556"/>
              <a:gd name="connsiteX8" fmla="*/ 1 w 7231070"/>
              <a:gd name="connsiteY8" fmla="*/ 1260000 h 1997556"/>
              <a:gd name="connsiteX9" fmla="*/ 0 w 7231070"/>
              <a:gd name="connsiteY9" fmla="*/ 1260000 h 1997556"/>
              <a:gd name="connsiteX10" fmla="*/ 0 w 7231070"/>
              <a:gd name="connsiteY10" fmla="*/ 630000 h 1997556"/>
              <a:gd name="connsiteX11" fmla="*/ 630000 w 7231070"/>
              <a:gd name="connsiteY11" fmla="*/ 0 h 1997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6">
                <a:moveTo>
                  <a:pt x="630000" y="0"/>
                </a:moveTo>
                <a:lnTo>
                  <a:pt x="899593" y="0"/>
                </a:lnTo>
                <a:lnTo>
                  <a:pt x="1260000" y="0"/>
                </a:lnTo>
                <a:lnTo>
                  <a:pt x="7230692" y="0"/>
                </a:lnTo>
                <a:lnTo>
                  <a:pt x="7230692" y="917880"/>
                </a:lnTo>
                <a:lnTo>
                  <a:pt x="7231070" y="917880"/>
                </a:lnTo>
                <a:lnTo>
                  <a:pt x="7231070" y="1997556"/>
                </a:lnTo>
                <a:lnTo>
                  <a:pt x="1" y="1997556"/>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2"/>
                </a:solidFill>
                <a:latin typeface="+mn-lt"/>
              </a:defRPr>
            </a:lvl1pPr>
            <a:lvl2pPr>
              <a:lnSpc>
                <a:spcPct val="100000"/>
              </a:lnSpc>
              <a:spcBef>
                <a:spcPts val="0"/>
              </a:spcBef>
              <a:spcAft>
                <a:spcPts val="0"/>
              </a:spcAft>
              <a:defRPr sz="2100">
                <a:solidFill>
                  <a:schemeClr val="accent2"/>
                </a:solidFill>
              </a:defRPr>
            </a:lvl2pPr>
            <a:lvl3pPr marL="0">
              <a:lnSpc>
                <a:spcPct val="120000"/>
              </a:lnSpc>
              <a:spcBef>
                <a:spcPts val="0"/>
              </a:spcBef>
              <a:spcAft>
                <a:spcPts val="0"/>
              </a:spcAft>
              <a:defRPr sz="1200">
                <a:solidFill>
                  <a:schemeClr val="accent2"/>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pPr/>
              <a:t>‹N°›</a:t>
            </a:fld>
            <a:endParaRPr lang="fr-FR" dirty="0"/>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271075880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preserve="1" userDrawn="1">
  <p:cSld name="Chapitre_B">
    <p:spTree>
      <p:nvGrpSpPr>
        <p:cNvPr id="1" name=""/>
        <p:cNvGrpSpPr/>
        <p:nvPr/>
      </p:nvGrpSpPr>
      <p:grpSpPr>
        <a:xfrm>
          <a:off x="0" y="0"/>
          <a:ext cx="0" cy="0"/>
          <a:chOff x="0" y="0"/>
          <a:chExt cx="0" cy="0"/>
        </a:xfrm>
      </p:grpSpPr>
      <p:pic>
        <p:nvPicPr>
          <p:cNvPr id="14" name="Image 13"/>
          <p:cNvPicPr>
            <a:picLocks noChangeAspect="1"/>
          </p:cNvPicPr>
          <p:nvPr userDrawn="1"/>
        </p:nvPicPr>
        <p:blipFill>
          <a:blip r:embed="rId2">
            <a:extLst>
              <a:ext uri="{28A0092B-C50C-407E-A947-70E740481C1C}">
                <a14:useLocalDpi xmlns:a14="http://schemas.microsoft.com/office/drawing/2010/main" val="0"/>
              </a:ext>
            </a:extLst>
          </a:blip>
          <a:srcRect l="68"/>
          <a:stretch>
            <a:fillRect/>
          </a:stretch>
        </p:blipFill>
        <p:spPr bwMode="gray">
          <a:xfrm>
            <a:off x="1912930" y="2034002"/>
            <a:ext cx="7236000" cy="1998917"/>
          </a:xfrm>
          <a:custGeom>
            <a:avLst/>
            <a:gdLst>
              <a:gd name="connsiteX0" fmla="*/ 630000 w 7231070"/>
              <a:gd name="connsiteY0" fmla="*/ 0 h 1997555"/>
              <a:gd name="connsiteX1" fmla="*/ 899593 w 7231070"/>
              <a:gd name="connsiteY1" fmla="*/ 0 h 1997555"/>
              <a:gd name="connsiteX2" fmla="*/ 1260000 w 7231070"/>
              <a:gd name="connsiteY2" fmla="*/ 0 h 1997555"/>
              <a:gd name="connsiteX3" fmla="*/ 7230692 w 7231070"/>
              <a:gd name="connsiteY3" fmla="*/ 0 h 1997555"/>
              <a:gd name="connsiteX4" fmla="*/ 7230692 w 7231070"/>
              <a:gd name="connsiteY4" fmla="*/ 917880 h 1997555"/>
              <a:gd name="connsiteX5" fmla="*/ 7231070 w 7231070"/>
              <a:gd name="connsiteY5" fmla="*/ 917880 h 1997555"/>
              <a:gd name="connsiteX6" fmla="*/ 7231070 w 7231070"/>
              <a:gd name="connsiteY6" fmla="*/ 1997555 h 1997555"/>
              <a:gd name="connsiteX7" fmla="*/ 1 w 7231070"/>
              <a:gd name="connsiteY7" fmla="*/ 1997555 h 1997555"/>
              <a:gd name="connsiteX8" fmla="*/ 1 w 7231070"/>
              <a:gd name="connsiteY8" fmla="*/ 1260000 h 1997555"/>
              <a:gd name="connsiteX9" fmla="*/ 0 w 7231070"/>
              <a:gd name="connsiteY9" fmla="*/ 1260000 h 1997555"/>
              <a:gd name="connsiteX10" fmla="*/ 0 w 7231070"/>
              <a:gd name="connsiteY10" fmla="*/ 630000 h 1997555"/>
              <a:gd name="connsiteX11" fmla="*/ 630000 w 7231070"/>
              <a:gd name="connsiteY11" fmla="*/ 0 h 1997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5">
                <a:moveTo>
                  <a:pt x="630000" y="0"/>
                </a:moveTo>
                <a:lnTo>
                  <a:pt x="899593" y="0"/>
                </a:lnTo>
                <a:lnTo>
                  <a:pt x="1260000" y="0"/>
                </a:lnTo>
                <a:lnTo>
                  <a:pt x="7230692" y="0"/>
                </a:lnTo>
                <a:lnTo>
                  <a:pt x="7230692" y="917880"/>
                </a:lnTo>
                <a:lnTo>
                  <a:pt x="7231070" y="917880"/>
                </a:lnTo>
                <a:lnTo>
                  <a:pt x="7231070" y="1997555"/>
                </a:lnTo>
                <a:lnTo>
                  <a:pt x="1" y="1997555"/>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2"/>
                </a:solidFill>
                <a:latin typeface="+mn-lt"/>
              </a:defRPr>
            </a:lvl1pPr>
            <a:lvl2pPr>
              <a:lnSpc>
                <a:spcPct val="100000"/>
              </a:lnSpc>
              <a:spcBef>
                <a:spcPts val="0"/>
              </a:spcBef>
              <a:spcAft>
                <a:spcPts val="0"/>
              </a:spcAft>
              <a:defRPr sz="2100">
                <a:solidFill>
                  <a:schemeClr val="accent2"/>
                </a:solidFill>
              </a:defRPr>
            </a:lvl2pPr>
            <a:lvl3pPr marL="0">
              <a:lnSpc>
                <a:spcPct val="120000"/>
              </a:lnSpc>
              <a:spcBef>
                <a:spcPts val="0"/>
              </a:spcBef>
              <a:spcAft>
                <a:spcPts val="0"/>
              </a:spcAft>
              <a:defRPr sz="1200">
                <a:solidFill>
                  <a:schemeClr val="accent2"/>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pPr/>
              <a:t>‹N°›</a:t>
            </a:fld>
            <a:endParaRPr lang="fr-FR" dirty="0"/>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4030226631"/>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preserve="1" userDrawn="1">
  <p:cSld name="Chapitre_C">
    <p:spTree>
      <p:nvGrpSpPr>
        <p:cNvPr id="1" name=""/>
        <p:cNvGrpSpPr/>
        <p:nvPr/>
      </p:nvGrpSpPr>
      <p:grpSpPr>
        <a:xfrm>
          <a:off x="0" y="0"/>
          <a:ext cx="0" cy="0"/>
          <a:chOff x="0" y="0"/>
          <a:chExt cx="0" cy="0"/>
        </a:xfrm>
      </p:grpSpPr>
      <p:pic>
        <p:nvPicPr>
          <p:cNvPr id="14" name="Image 13"/>
          <p:cNvPicPr>
            <a:picLocks noChangeAspect="1"/>
          </p:cNvPicPr>
          <p:nvPr userDrawn="1"/>
        </p:nvPicPr>
        <p:blipFill>
          <a:blip r:embed="rId2">
            <a:extLst>
              <a:ext uri="{28A0092B-C50C-407E-A947-70E740481C1C}">
                <a14:useLocalDpi xmlns:a14="http://schemas.microsoft.com/office/drawing/2010/main" val="0"/>
              </a:ext>
            </a:extLst>
          </a:blip>
          <a:srcRect l="68"/>
          <a:stretch>
            <a:fillRect/>
          </a:stretch>
        </p:blipFill>
        <p:spPr bwMode="gray">
          <a:xfrm>
            <a:off x="1912930" y="2034002"/>
            <a:ext cx="7236000" cy="1998917"/>
          </a:xfrm>
          <a:custGeom>
            <a:avLst/>
            <a:gdLst>
              <a:gd name="connsiteX0" fmla="*/ 630000 w 7231070"/>
              <a:gd name="connsiteY0" fmla="*/ 0 h 1997555"/>
              <a:gd name="connsiteX1" fmla="*/ 899593 w 7231070"/>
              <a:gd name="connsiteY1" fmla="*/ 0 h 1997555"/>
              <a:gd name="connsiteX2" fmla="*/ 1260000 w 7231070"/>
              <a:gd name="connsiteY2" fmla="*/ 0 h 1997555"/>
              <a:gd name="connsiteX3" fmla="*/ 7230692 w 7231070"/>
              <a:gd name="connsiteY3" fmla="*/ 0 h 1997555"/>
              <a:gd name="connsiteX4" fmla="*/ 7230692 w 7231070"/>
              <a:gd name="connsiteY4" fmla="*/ 917880 h 1997555"/>
              <a:gd name="connsiteX5" fmla="*/ 7231070 w 7231070"/>
              <a:gd name="connsiteY5" fmla="*/ 917880 h 1997555"/>
              <a:gd name="connsiteX6" fmla="*/ 7231070 w 7231070"/>
              <a:gd name="connsiteY6" fmla="*/ 1997555 h 1997555"/>
              <a:gd name="connsiteX7" fmla="*/ 1 w 7231070"/>
              <a:gd name="connsiteY7" fmla="*/ 1997555 h 1997555"/>
              <a:gd name="connsiteX8" fmla="*/ 1 w 7231070"/>
              <a:gd name="connsiteY8" fmla="*/ 1260000 h 1997555"/>
              <a:gd name="connsiteX9" fmla="*/ 0 w 7231070"/>
              <a:gd name="connsiteY9" fmla="*/ 1260000 h 1997555"/>
              <a:gd name="connsiteX10" fmla="*/ 0 w 7231070"/>
              <a:gd name="connsiteY10" fmla="*/ 630000 h 1997555"/>
              <a:gd name="connsiteX11" fmla="*/ 630000 w 7231070"/>
              <a:gd name="connsiteY11" fmla="*/ 0 h 1997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5">
                <a:moveTo>
                  <a:pt x="630000" y="0"/>
                </a:moveTo>
                <a:lnTo>
                  <a:pt x="899593" y="0"/>
                </a:lnTo>
                <a:lnTo>
                  <a:pt x="1260000" y="0"/>
                </a:lnTo>
                <a:lnTo>
                  <a:pt x="7230692" y="0"/>
                </a:lnTo>
                <a:lnTo>
                  <a:pt x="7230692" y="917880"/>
                </a:lnTo>
                <a:lnTo>
                  <a:pt x="7231070" y="917880"/>
                </a:lnTo>
                <a:lnTo>
                  <a:pt x="7231070" y="1997555"/>
                </a:lnTo>
                <a:lnTo>
                  <a:pt x="1" y="1997555"/>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2"/>
                </a:solidFill>
                <a:latin typeface="+mn-lt"/>
              </a:defRPr>
            </a:lvl1pPr>
            <a:lvl2pPr>
              <a:lnSpc>
                <a:spcPct val="100000"/>
              </a:lnSpc>
              <a:spcBef>
                <a:spcPts val="0"/>
              </a:spcBef>
              <a:spcAft>
                <a:spcPts val="0"/>
              </a:spcAft>
              <a:defRPr sz="2100">
                <a:solidFill>
                  <a:schemeClr val="accent2"/>
                </a:solidFill>
              </a:defRPr>
            </a:lvl2pPr>
            <a:lvl3pPr marL="0">
              <a:lnSpc>
                <a:spcPct val="120000"/>
              </a:lnSpc>
              <a:spcBef>
                <a:spcPts val="0"/>
              </a:spcBef>
              <a:spcAft>
                <a:spcPts val="0"/>
              </a:spcAft>
              <a:defRPr sz="1200">
                <a:solidFill>
                  <a:schemeClr val="accent2"/>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pPr/>
              <a:t>‹N°›</a:t>
            </a:fld>
            <a:endParaRPr lang="fr-FR" dirty="0"/>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132424639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preserve="1" userDrawn="1">
  <p:cSld name="Chapitre_D">
    <p:spTree>
      <p:nvGrpSpPr>
        <p:cNvPr id="1" name=""/>
        <p:cNvGrpSpPr/>
        <p:nvPr/>
      </p:nvGrpSpPr>
      <p:grpSpPr>
        <a:xfrm>
          <a:off x="0" y="0"/>
          <a:ext cx="0" cy="0"/>
          <a:chOff x="0" y="0"/>
          <a:chExt cx="0" cy="0"/>
        </a:xfrm>
      </p:grpSpPr>
      <p:sp>
        <p:nvSpPr>
          <p:cNvPr id="14" name="Espace réservé pour une image  13"/>
          <p:cNvSpPr>
            <a:spLocks noGrp="1"/>
          </p:cNvSpPr>
          <p:nvPr>
            <p:ph type="pic" sz="quarter" idx="17"/>
          </p:nvPr>
        </p:nvSpPr>
        <p:spPr bwMode="gray">
          <a:xfrm>
            <a:off x="1912930" y="2034001"/>
            <a:ext cx="7236000" cy="1998000"/>
          </a:xfrm>
          <a:custGeom>
            <a:avLst/>
            <a:gdLst>
              <a:gd name="connsiteX0" fmla="*/ 630000 w 7231070"/>
              <a:gd name="connsiteY0" fmla="*/ 0 h 1998000"/>
              <a:gd name="connsiteX1" fmla="*/ 899593 w 7231070"/>
              <a:gd name="connsiteY1" fmla="*/ 0 h 1998000"/>
              <a:gd name="connsiteX2" fmla="*/ 1260000 w 7231070"/>
              <a:gd name="connsiteY2" fmla="*/ 0 h 1998000"/>
              <a:gd name="connsiteX3" fmla="*/ 7230692 w 7231070"/>
              <a:gd name="connsiteY3" fmla="*/ 0 h 1998000"/>
              <a:gd name="connsiteX4" fmla="*/ 7230692 w 7231070"/>
              <a:gd name="connsiteY4" fmla="*/ 917880 h 1998000"/>
              <a:gd name="connsiteX5" fmla="*/ 7231070 w 7231070"/>
              <a:gd name="connsiteY5" fmla="*/ 917880 h 1998000"/>
              <a:gd name="connsiteX6" fmla="*/ 7231070 w 7231070"/>
              <a:gd name="connsiteY6" fmla="*/ 1998000 h 1998000"/>
              <a:gd name="connsiteX7" fmla="*/ 7230692 w 7231070"/>
              <a:gd name="connsiteY7" fmla="*/ 1998000 h 1998000"/>
              <a:gd name="connsiteX8" fmla="*/ 899593 w 7231070"/>
              <a:gd name="connsiteY8" fmla="*/ 1998000 h 1998000"/>
              <a:gd name="connsiteX9" fmla="*/ 1 w 7231070"/>
              <a:gd name="connsiteY9" fmla="*/ 1998000 h 1998000"/>
              <a:gd name="connsiteX10" fmla="*/ 1 w 7231070"/>
              <a:gd name="connsiteY10" fmla="*/ 1260000 h 1998000"/>
              <a:gd name="connsiteX11" fmla="*/ 0 w 7231070"/>
              <a:gd name="connsiteY11" fmla="*/ 1260000 h 1998000"/>
              <a:gd name="connsiteX12" fmla="*/ 0 w 7231070"/>
              <a:gd name="connsiteY12" fmla="*/ 630000 h 1998000"/>
              <a:gd name="connsiteX13" fmla="*/ 630000 w 7231070"/>
              <a:gd name="connsiteY13" fmla="*/ 0 h 199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31070" h="1998000">
                <a:moveTo>
                  <a:pt x="630000" y="0"/>
                </a:moveTo>
                <a:lnTo>
                  <a:pt x="899593" y="0"/>
                </a:lnTo>
                <a:lnTo>
                  <a:pt x="1260000" y="0"/>
                </a:lnTo>
                <a:lnTo>
                  <a:pt x="7230692" y="0"/>
                </a:lnTo>
                <a:lnTo>
                  <a:pt x="7230692" y="917880"/>
                </a:lnTo>
                <a:lnTo>
                  <a:pt x="7231070" y="917880"/>
                </a:lnTo>
                <a:lnTo>
                  <a:pt x="7231070" y="1998000"/>
                </a:lnTo>
                <a:lnTo>
                  <a:pt x="7230692" y="1998000"/>
                </a:lnTo>
                <a:lnTo>
                  <a:pt x="899593" y="1998000"/>
                </a:lnTo>
                <a:lnTo>
                  <a:pt x="1" y="1998000"/>
                </a:lnTo>
                <a:lnTo>
                  <a:pt x="1" y="1260000"/>
                </a:lnTo>
                <a:lnTo>
                  <a:pt x="0" y="1260000"/>
                </a:lnTo>
                <a:lnTo>
                  <a:pt x="0" y="630000"/>
                </a:lnTo>
                <a:cubicBezTo>
                  <a:pt x="0" y="282061"/>
                  <a:pt x="282061" y="0"/>
                  <a:pt x="630000" y="0"/>
                </a:cubicBezTo>
                <a:close/>
              </a:path>
            </a:pathLst>
          </a:custGeom>
        </p:spPr>
        <p:txBody>
          <a:bodyPr wrap="square" tIns="1080000" anchor="ctr" anchorCtr="0">
            <a:noAutofit/>
          </a:bodyPr>
          <a:lstStyle>
            <a:lvl1pPr algn="ctr">
              <a:defRPr/>
            </a:lvl1pPr>
          </a:lstStyle>
          <a:p>
            <a:r>
              <a:rPr lang="fr-FR"/>
              <a:t>Cliquez sur l'icône pour ajouter une image</a:t>
            </a:r>
          </a:p>
        </p:txBody>
      </p:sp>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2"/>
                </a:solidFill>
                <a:latin typeface="+mn-lt"/>
              </a:defRPr>
            </a:lvl1pPr>
            <a:lvl2pPr>
              <a:lnSpc>
                <a:spcPct val="100000"/>
              </a:lnSpc>
              <a:spcBef>
                <a:spcPts val="0"/>
              </a:spcBef>
              <a:spcAft>
                <a:spcPts val="0"/>
              </a:spcAft>
              <a:defRPr sz="2100">
                <a:solidFill>
                  <a:schemeClr val="accent2"/>
                </a:solidFill>
              </a:defRPr>
            </a:lvl2pPr>
            <a:lvl3pPr marL="0">
              <a:lnSpc>
                <a:spcPct val="120000"/>
              </a:lnSpc>
              <a:spcBef>
                <a:spcPts val="0"/>
              </a:spcBef>
              <a:spcAft>
                <a:spcPts val="0"/>
              </a:spcAft>
              <a:defRPr sz="1200">
                <a:solidFill>
                  <a:schemeClr val="accent2"/>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pPr/>
              <a:t>‹N°›</a:t>
            </a:fld>
            <a:endParaRPr lang="fr-FR" dirty="0"/>
          </a:p>
        </p:txBody>
      </p:sp>
      <p:pic>
        <p:nvPicPr>
          <p:cNvPr id="9" name="Imag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3974539440"/>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pPr/>
              <a:t>‹N°›</a:t>
            </a:fld>
            <a:endParaRPr lang="fr-FR"/>
          </a:p>
        </p:txBody>
      </p:sp>
      <p:sp>
        <p:nvSpPr>
          <p:cNvPr id="5" name="Espace réservé du texte 4"/>
          <p:cNvSpPr>
            <a:spLocks noGrp="1"/>
          </p:cNvSpPr>
          <p:nvPr>
            <p:ph type="body" sz="quarter" idx="13" hasCustomPrompt="1"/>
          </p:nvPr>
        </p:nvSpPr>
        <p:spPr bwMode="gray">
          <a:xfrm>
            <a:off x="1763713" y="404813"/>
            <a:ext cx="7056437" cy="647923"/>
          </a:xfrm>
        </p:spPr>
        <p:txBody>
          <a:bodyPr/>
          <a:lstStyle>
            <a:lvl1pPr>
              <a:lnSpc>
                <a:spcPct val="100000"/>
              </a:lnSpc>
              <a:spcBef>
                <a:spcPts val="0"/>
              </a:spcBef>
              <a:spcAft>
                <a:spcPts val="0"/>
              </a:spcAft>
              <a:defRPr sz="2900">
                <a:solidFill>
                  <a:schemeClr val="accent6"/>
                </a:solidFill>
                <a:latin typeface="+mn-lt"/>
              </a:defRPr>
            </a:lvl1pPr>
            <a:lvl2pPr marL="0" indent="0">
              <a:lnSpc>
                <a:spcPct val="100000"/>
              </a:lnSpc>
              <a:spcBef>
                <a:spcPts val="0"/>
              </a:spcBef>
              <a:spcAft>
                <a:spcPts val="0"/>
              </a:spcAft>
              <a:buNone/>
              <a:defRPr sz="2100"/>
            </a:lvl2pPr>
          </a:lstStyle>
          <a:p>
            <a:pPr lvl="0"/>
            <a:r>
              <a:rPr lang="fr-FR" dirty="0"/>
              <a:t>Titre</a:t>
            </a:r>
          </a:p>
        </p:txBody>
      </p:sp>
      <p:sp>
        <p:nvSpPr>
          <p:cNvPr id="7" name="Espace réservé du contenu 6"/>
          <p:cNvSpPr>
            <a:spLocks noGrp="1"/>
          </p:cNvSpPr>
          <p:nvPr>
            <p:ph sz="quarter" idx="14" hasCustomPrompt="1"/>
          </p:nvPr>
        </p:nvSpPr>
        <p:spPr bwMode="gray">
          <a:xfrm>
            <a:off x="1368425" y="1412776"/>
            <a:ext cx="7451725" cy="4680050"/>
          </a:xfrm>
        </p:spPr>
        <p:txBody>
          <a:bodyPr/>
          <a:lstStyle>
            <a:lvl2pPr marL="0" indent="248832" algn="l" defTabSz="1279698" rtl="0" eaLnBrk="1" latinLnBrk="0" hangingPunct="1">
              <a:lnSpc>
                <a:spcPct val="100000"/>
              </a:lnSpc>
              <a:spcBef>
                <a:spcPts val="0"/>
              </a:spcBef>
              <a:spcAft>
                <a:spcPts val="0"/>
              </a:spcAft>
              <a:buClr>
                <a:schemeClr val="accent1"/>
              </a:buClr>
              <a:buSzPct val="100000"/>
              <a:buFont typeface="Wingdings" pitchFamily="2" charset="2"/>
              <a:buChar char="§"/>
              <a:defRPr/>
            </a:lvl2pPr>
            <a:lvl3pPr marL="553203" indent="195509" algn="l" defTabSz="1279698" rtl="0" eaLnBrk="1" latinLnBrk="0" hangingPunct="1">
              <a:lnSpc>
                <a:spcPct val="100000"/>
              </a:lnSpc>
              <a:spcBef>
                <a:spcPts val="0"/>
              </a:spcBef>
              <a:spcAft>
                <a:spcPts val="0"/>
              </a:spcAft>
              <a:buClr>
                <a:schemeClr val="accent1"/>
              </a:buClr>
              <a:buSzPct val="100000"/>
              <a:buFont typeface="Arial" pitchFamily="34" charset="0"/>
              <a:buChar char="•"/>
              <a:defRPr/>
            </a:lvl3pPr>
            <a:lvl4pPr marL="879795" indent="251052" algn="l" defTabSz="1279698" rtl="0" eaLnBrk="1" latinLnBrk="0" hangingPunct="1">
              <a:lnSpc>
                <a:spcPct val="110000"/>
              </a:lnSpc>
              <a:spcBef>
                <a:spcPts val="0"/>
              </a:spcBef>
              <a:spcAft>
                <a:spcPts val="0"/>
              </a:spcAft>
              <a:buClr>
                <a:schemeClr val="accent1"/>
              </a:buClr>
              <a:buSzPct val="100000"/>
              <a:buFont typeface="Courier New" pitchFamily="49" charset="0"/>
              <a:buChar char="o"/>
              <a:defRPr/>
            </a:lvl4pPr>
            <a:lvl5pPr>
              <a:defRPr/>
            </a:lvl5pPr>
            <a:lvl6pPr>
              <a:defRPr/>
            </a:lvl6pPr>
          </a:lstStyle>
          <a:p>
            <a:pPr lvl="0"/>
            <a:r>
              <a:rPr lang="fr-FR" noProof="0" dirty="0"/>
              <a:t>Texte de niveau 1</a:t>
            </a:r>
          </a:p>
          <a:p>
            <a:pPr marL="0" lvl="1" indent="248832" algn="l" defTabSz="1279698" rtl="0" eaLnBrk="1" latinLnBrk="0" hangingPunct="1">
              <a:lnSpc>
                <a:spcPct val="100000"/>
              </a:lnSpc>
              <a:spcBef>
                <a:spcPts val="0"/>
              </a:spcBef>
              <a:spcAft>
                <a:spcPts val="0"/>
              </a:spcAft>
              <a:buClr>
                <a:schemeClr val="accent1"/>
              </a:buClr>
              <a:buSzPct val="100000"/>
              <a:buFont typeface="Wingdings" pitchFamily="2" charset="2"/>
              <a:buChar char="§"/>
            </a:pPr>
            <a:r>
              <a:rPr lang="fr-FR" noProof="0" dirty="0"/>
              <a:t>Texte de niveau 2</a:t>
            </a:r>
          </a:p>
          <a:p>
            <a:pPr marL="553203" lvl="2" indent="195509" algn="l" defTabSz="1279698" rtl="0" eaLnBrk="1" latinLnBrk="0" hangingPunct="1">
              <a:lnSpc>
                <a:spcPct val="100000"/>
              </a:lnSpc>
              <a:spcBef>
                <a:spcPts val="0"/>
              </a:spcBef>
              <a:spcAft>
                <a:spcPts val="0"/>
              </a:spcAft>
              <a:buClr>
                <a:schemeClr val="accent1"/>
              </a:buClr>
              <a:buSzPct val="100000"/>
              <a:buFont typeface="Arial" pitchFamily="34" charset="0"/>
              <a:buChar char="•"/>
            </a:pPr>
            <a:r>
              <a:rPr lang="fr-FR" noProof="0" dirty="0"/>
              <a:t>Texte de niveau 3</a:t>
            </a:r>
          </a:p>
          <a:p>
            <a:pPr marL="879795" lvl="3" indent="251052" algn="l" defTabSz="1279698" rtl="0" eaLnBrk="1" latinLnBrk="0" hangingPunct="1">
              <a:lnSpc>
                <a:spcPct val="110000"/>
              </a:lnSpc>
              <a:spcBef>
                <a:spcPts val="0"/>
              </a:spcBef>
              <a:spcAft>
                <a:spcPts val="0"/>
              </a:spcAft>
              <a:buClr>
                <a:schemeClr val="accent1"/>
              </a:buClr>
              <a:buSzPct val="100000"/>
              <a:buFont typeface="Courier New" pitchFamily="49" charset="0"/>
              <a:buChar char="o"/>
            </a:pPr>
            <a:r>
              <a:rPr lang="fr-FR" noProof="0" dirty="0"/>
              <a:t>Texte de niveau 4</a:t>
            </a:r>
          </a:p>
          <a:p>
            <a:pPr lvl="4"/>
            <a:r>
              <a:rPr lang="fr-FR" noProof="0" dirty="0"/>
              <a:t>Texte de niveau 5</a:t>
            </a:r>
          </a:p>
          <a:p>
            <a:pPr lvl="5"/>
            <a:r>
              <a:rPr lang="fr-FR" noProof="0" dirty="0"/>
              <a:t>Texte de niveau 6</a:t>
            </a:r>
          </a:p>
        </p:txBody>
      </p:sp>
    </p:spTree>
    <p:extLst>
      <p:ext uri="{BB962C8B-B14F-4D97-AF65-F5344CB8AC3E}">
        <p14:creationId xmlns:p14="http://schemas.microsoft.com/office/powerpoint/2010/main" val="2024347380"/>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Titre, image et contenu">
    <p:spTree>
      <p:nvGrpSpPr>
        <p:cNvPr id="1" name=""/>
        <p:cNvGrpSpPr/>
        <p:nvPr/>
      </p:nvGrpSpPr>
      <p:grpSpPr>
        <a:xfrm>
          <a:off x="0" y="0"/>
          <a:ext cx="0" cy="0"/>
          <a:chOff x="0" y="0"/>
          <a:chExt cx="0" cy="0"/>
        </a:xfrm>
      </p:grpSpPr>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pPr/>
              <a:t>‹N°›</a:t>
            </a:fld>
            <a:endParaRPr lang="fr-F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3" name="Espace réservé pour une image  2"/>
          <p:cNvSpPr>
            <a:spLocks noGrp="1"/>
          </p:cNvSpPr>
          <p:nvPr>
            <p:ph type="pic" sz="quarter" idx="14"/>
          </p:nvPr>
        </p:nvSpPr>
        <p:spPr bwMode="gray">
          <a:xfrm>
            <a:off x="1584325" y="1591200"/>
            <a:ext cx="2339975" cy="1871662"/>
          </a:xfrm>
        </p:spPr>
        <p:txBody>
          <a:bodyPr tIns="720000" anchor="ctr" anchorCtr="0"/>
          <a:lstStyle>
            <a:lvl1pPr algn="ctr">
              <a:defRPr/>
            </a:lvl1pPr>
          </a:lstStyle>
          <a:p>
            <a:r>
              <a:rPr lang="fr-FR"/>
              <a:t>Cliquez sur l'icône pour ajouter une image</a:t>
            </a:r>
          </a:p>
        </p:txBody>
      </p:sp>
      <p:sp>
        <p:nvSpPr>
          <p:cNvPr id="6" name="Espace réservé du texte 5"/>
          <p:cNvSpPr>
            <a:spLocks noGrp="1"/>
          </p:cNvSpPr>
          <p:nvPr>
            <p:ph type="body" sz="quarter" idx="15" hasCustomPrompt="1"/>
          </p:nvPr>
        </p:nvSpPr>
        <p:spPr bwMode="gray">
          <a:xfrm>
            <a:off x="3924300" y="1591200"/>
            <a:ext cx="3240088" cy="1872000"/>
          </a:xfrm>
          <a:solidFill>
            <a:schemeClr val="accent2"/>
          </a:solidFill>
        </p:spPr>
        <p:txBody>
          <a:bodyPr lIns="576000" tIns="36000" rIns="72000" bIns="36000" anchor="ctr" anchorCtr="0"/>
          <a:lstStyle>
            <a:lvl1pPr marL="0">
              <a:lnSpc>
                <a:spcPct val="100000"/>
              </a:lnSpc>
              <a:spcBef>
                <a:spcPts val="0"/>
              </a:spcBef>
              <a:spcAft>
                <a:spcPts val="0"/>
              </a:spcAft>
              <a:defRPr sz="1200">
                <a:solidFill>
                  <a:schemeClr val="bg1"/>
                </a:solidFill>
              </a:defRPr>
            </a:lvl1pPr>
            <a:lvl2pPr marL="0">
              <a:lnSpc>
                <a:spcPct val="90000"/>
              </a:lnSpc>
              <a:spcBef>
                <a:spcPts val="0"/>
              </a:spcBef>
              <a:spcAft>
                <a:spcPts val="0"/>
              </a:spcAft>
              <a:defRPr sz="5100">
                <a:solidFill>
                  <a:schemeClr val="bg1"/>
                </a:solidFill>
              </a:defRPr>
            </a:lvl2pPr>
            <a:lvl3pPr marL="0">
              <a:lnSpc>
                <a:spcPct val="100000"/>
              </a:lnSpc>
              <a:spcBef>
                <a:spcPts val="0"/>
              </a:spcBef>
              <a:spcAft>
                <a:spcPts val="0"/>
              </a:spcAft>
              <a:defRPr sz="950">
                <a:solidFill>
                  <a:schemeClr val="bg1"/>
                </a:solidFill>
                <a:latin typeface="+mn-lt"/>
              </a:defRPr>
            </a:lvl3pPr>
          </a:lstStyle>
          <a:p>
            <a:pPr lvl="0"/>
            <a:r>
              <a:rPr lang="fr-FR" noProof="0" dirty="0"/>
              <a:t>Texte de niveau 1</a:t>
            </a:r>
          </a:p>
          <a:p>
            <a:pPr lvl="1"/>
            <a:r>
              <a:rPr lang="fr-FR" noProof="0" dirty="0"/>
              <a:t>XX%</a:t>
            </a:r>
          </a:p>
          <a:p>
            <a:pPr lvl="2"/>
            <a:r>
              <a:rPr lang="fr-FR" noProof="0" dirty="0"/>
              <a:t>Texte de niveau 3</a:t>
            </a:r>
          </a:p>
        </p:txBody>
      </p:sp>
      <p:sp>
        <p:nvSpPr>
          <p:cNvPr id="10" name="Espace réservé du contenu 9"/>
          <p:cNvSpPr>
            <a:spLocks noGrp="1"/>
          </p:cNvSpPr>
          <p:nvPr>
            <p:ph sz="quarter" idx="16" hasCustomPrompt="1"/>
          </p:nvPr>
        </p:nvSpPr>
        <p:spPr bwMode="gray">
          <a:xfrm>
            <a:off x="1584325" y="3644900"/>
            <a:ext cx="7235825" cy="2447925"/>
          </a:xfrm>
        </p:spPr>
        <p:txBody>
          <a:bodyPr/>
          <a:lstStyle>
            <a:lvl1pPr>
              <a:spcBef>
                <a:spcPts val="1000"/>
              </a:spcBef>
              <a:spcAft>
                <a:spcPts val="0"/>
              </a:spcAft>
              <a:defRPr sz="1200">
                <a:solidFill>
                  <a:schemeClr val="accent6"/>
                </a:solidFill>
              </a:defRPr>
            </a:lvl1pPr>
            <a:lvl2pPr>
              <a:lnSpc>
                <a:spcPct val="100000"/>
              </a:lnSpc>
              <a:defRPr sz="1050"/>
            </a:lvl2pPr>
          </a:lstStyle>
          <a:p>
            <a:pPr lvl="0"/>
            <a:r>
              <a:rPr lang="fr-FR" noProof="0" dirty="0"/>
              <a:t>Texte de niveau 1</a:t>
            </a:r>
          </a:p>
          <a:p>
            <a:pPr lvl="1"/>
            <a:r>
              <a:rPr lang="fr-FR" noProof="0" dirty="0"/>
              <a:t>Texte de niveau 2</a:t>
            </a:r>
          </a:p>
        </p:txBody>
      </p:sp>
    </p:spTree>
    <p:extLst>
      <p:ext uri="{BB962C8B-B14F-4D97-AF65-F5344CB8AC3E}">
        <p14:creationId xmlns:p14="http://schemas.microsoft.com/office/powerpoint/2010/main" val="4154442867"/>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Titre, encart et contenu">
    <p:spTree>
      <p:nvGrpSpPr>
        <p:cNvPr id="1" name=""/>
        <p:cNvGrpSpPr/>
        <p:nvPr/>
      </p:nvGrpSpPr>
      <p:grpSpPr>
        <a:xfrm>
          <a:off x="0" y="0"/>
          <a:ext cx="0" cy="0"/>
          <a:chOff x="0" y="0"/>
          <a:chExt cx="0" cy="0"/>
        </a:xfrm>
      </p:grpSpPr>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pPr/>
              <a:t>‹N°›</a:t>
            </a:fld>
            <a:endParaRPr lang="fr-FR"/>
          </a:p>
        </p:txBody>
      </p:sp>
      <p:sp>
        <p:nvSpPr>
          <p:cNvPr id="5" name="Espace réservé du texte 4"/>
          <p:cNvSpPr>
            <a:spLocks noGrp="1"/>
          </p:cNvSpPr>
          <p:nvPr>
            <p:ph type="body" sz="quarter" idx="13" hasCustomPrompt="1"/>
          </p:nvPr>
        </p:nvSpPr>
        <p:spPr bwMode="gray">
          <a:xfrm>
            <a:off x="1763713" y="404813"/>
            <a:ext cx="7056437" cy="594647"/>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p:txBody>
      </p:sp>
      <p:sp>
        <p:nvSpPr>
          <p:cNvPr id="6" name="Espace réservé du texte 5"/>
          <p:cNvSpPr>
            <a:spLocks noGrp="1"/>
          </p:cNvSpPr>
          <p:nvPr>
            <p:ph type="body" sz="quarter" idx="15" hasCustomPrompt="1"/>
          </p:nvPr>
        </p:nvSpPr>
        <p:spPr bwMode="gray">
          <a:xfrm>
            <a:off x="467544" y="1592262"/>
            <a:ext cx="2124236" cy="3996978"/>
          </a:xfrm>
          <a:solidFill>
            <a:schemeClr val="accent2"/>
          </a:solidFill>
        </p:spPr>
        <p:txBody>
          <a:bodyPr lIns="216000" tIns="144000" rIns="36000" bIns="36000" anchor="t" anchorCtr="0"/>
          <a:lstStyle>
            <a:lvl1pPr marL="0">
              <a:lnSpc>
                <a:spcPct val="100000"/>
              </a:lnSpc>
              <a:spcBef>
                <a:spcPts val="0"/>
              </a:spcBef>
              <a:spcAft>
                <a:spcPts val="0"/>
              </a:spcAft>
              <a:defRPr sz="1200">
                <a:solidFill>
                  <a:schemeClr val="bg1"/>
                </a:solidFill>
              </a:defRPr>
            </a:lvl1pPr>
            <a:lvl2pPr marL="0">
              <a:lnSpc>
                <a:spcPct val="90000"/>
              </a:lnSpc>
              <a:spcBef>
                <a:spcPts val="0"/>
              </a:spcBef>
              <a:spcAft>
                <a:spcPts val="0"/>
              </a:spcAft>
              <a:defRPr sz="5100">
                <a:solidFill>
                  <a:schemeClr val="bg1"/>
                </a:solidFill>
              </a:defRPr>
            </a:lvl2pPr>
            <a:lvl3pPr marL="0">
              <a:lnSpc>
                <a:spcPct val="100000"/>
              </a:lnSpc>
              <a:spcBef>
                <a:spcPts val="0"/>
              </a:spcBef>
              <a:spcAft>
                <a:spcPts val="0"/>
              </a:spcAft>
              <a:defRPr sz="950">
                <a:solidFill>
                  <a:schemeClr val="bg1"/>
                </a:solidFill>
                <a:latin typeface="+mn-lt"/>
              </a:defRPr>
            </a:lvl3pPr>
          </a:lstStyle>
          <a:p>
            <a:pPr lvl="0"/>
            <a:r>
              <a:rPr lang="fr-FR" noProof="0" dirty="0"/>
              <a:t>Texte de niveau 1</a:t>
            </a:r>
          </a:p>
          <a:p>
            <a:pPr lvl="1"/>
            <a:r>
              <a:rPr lang="fr-FR" noProof="0" dirty="0"/>
              <a:t>XX%</a:t>
            </a:r>
          </a:p>
          <a:p>
            <a:pPr lvl="2"/>
            <a:r>
              <a:rPr lang="fr-FR" noProof="0" dirty="0"/>
              <a:t>Texte de niveau 3</a:t>
            </a:r>
          </a:p>
        </p:txBody>
      </p:sp>
      <p:sp>
        <p:nvSpPr>
          <p:cNvPr id="15" name="Espace réservé du contenu 6"/>
          <p:cNvSpPr>
            <a:spLocks noGrp="1"/>
          </p:cNvSpPr>
          <p:nvPr>
            <p:ph sz="quarter" idx="14" hasCustomPrompt="1"/>
          </p:nvPr>
        </p:nvSpPr>
        <p:spPr bwMode="gray">
          <a:xfrm>
            <a:off x="2843808" y="1557338"/>
            <a:ext cx="5976342" cy="4535487"/>
          </a:xfrm>
        </p:spPr>
        <p:txBody>
          <a:bodyPr/>
          <a:lstStyle>
            <a:lvl1pPr>
              <a:spcBef>
                <a:spcPts val="1000"/>
              </a:spcBef>
              <a:spcAft>
                <a:spcPts val="300"/>
              </a:spcAft>
              <a:defRPr/>
            </a:lvl1pPr>
            <a:lvl2pPr marL="576000" indent="-108000">
              <a:spcBef>
                <a:spcPts val="600"/>
              </a:spcBef>
              <a:buClr>
                <a:schemeClr val="accent1"/>
              </a:buClr>
              <a:buSzPct val="110000"/>
              <a:buFont typeface="Arial" panose="020B0604020202020204" pitchFamily="34" charset="0"/>
              <a:buChar char="•"/>
              <a:defRPr>
                <a:latin typeface="+mj-lt"/>
              </a:defRPr>
            </a:lvl2pPr>
            <a:lvl3pPr marL="576000">
              <a:spcBef>
                <a:spcPts val="0"/>
              </a:spcBef>
              <a:spcAft>
                <a:spcPts val="0"/>
              </a:spcAft>
              <a:defRPr sz="1050">
                <a:solidFill>
                  <a:schemeClr val="accent6"/>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Tree>
    <p:extLst>
      <p:ext uri="{BB962C8B-B14F-4D97-AF65-F5344CB8AC3E}">
        <p14:creationId xmlns:p14="http://schemas.microsoft.com/office/powerpoint/2010/main" val="1785309898"/>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Titre et graphique">
    <p:spTree>
      <p:nvGrpSpPr>
        <p:cNvPr id="1" name=""/>
        <p:cNvGrpSpPr/>
        <p:nvPr/>
      </p:nvGrpSpPr>
      <p:grpSpPr>
        <a:xfrm>
          <a:off x="0" y="0"/>
          <a:ext cx="0" cy="0"/>
          <a:chOff x="0" y="0"/>
          <a:chExt cx="0" cy="0"/>
        </a:xfrm>
      </p:grpSpPr>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pPr/>
              <a:t>‹N°›</a:t>
            </a:fld>
            <a:endParaRPr lang="fr-FR"/>
          </a:p>
        </p:txBody>
      </p:sp>
      <p:sp>
        <p:nvSpPr>
          <p:cNvPr id="5" name="Espace réservé du texte 4"/>
          <p:cNvSpPr>
            <a:spLocks noGrp="1"/>
          </p:cNvSpPr>
          <p:nvPr>
            <p:ph type="body" sz="quarter" idx="13" hasCustomPrompt="1"/>
          </p:nvPr>
        </p:nvSpPr>
        <p:spPr bwMode="gray">
          <a:xfrm>
            <a:off x="1763713" y="404813"/>
            <a:ext cx="7056437" cy="57591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p:txBody>
      </p:sp>
      <p:sp>
        <p:nvSpPr>
          <p:cNvPr id="3" name="Espace réservé du graphique 2"/>
          <p:cNvSpPr>
            <a:spLocks noGrp="1"/>
          </p:cNvSpPr>
          <p:nvPr>
            <p:ph type="chart" sz="quarter" idx="14"/>
          </p:nvPr>
        </p:nvSpPr>
        <p:spPr bwMode="gray">
          <a:xfrm>
            <a:off x="1150939" y="2024063"/>
            <a:ext cx="7669212" cy="4068762"/>
          </a:xfrm>
        </p:spPr>
        <p:txBody>
          <a:bodyPr tIns="720000" bIns="0" anchor="ctr" anchorCtr="0"/>
          <a:lstStyle>
            <a:lvl1pPr algn="ctr">
              <a:defRPr/>
            </a:lvl1pPr>
          </a:lstStyle>
          <a:p>
            <a:r>
              <a:rPr lang="fr-FR"/>
              <a:t>Cliquez sur l'icône pour ajouter un graphique</a:t>
            </a:r>
            <a:endParaRPr lang="fr-FR" dirty="0"/>
          </a:p>
        </p:txBody>
      </p:sp>
    </p:spTree>
    <p:extLst>
      <p:ext uri="{BB962C8B-B14F-4D97-AF65-F5344CB8AC3E}">
        <p14:creationId xmlns:p14="http://schemas.microsoft.com/office/powerpoint/2010/main" val="3002998720"/>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Titre et tableau">
    <p:spTree>
      <p:nvGrpSpPr>
        <p:cNvPr id="1" name=""/>
        <p:cNvGrpSpPr/>
        <p:nvPr/>
      </p:nvGrpSpPr>
      <p:grpSpPr>
        <a:xfrm>
          <a:off x="0" y="0"/>
          <a:ext cx="0" cy="0"/>
          <a:chOff x="0" y="0"/>
          <a:chExt cx="0" cy="0"/>
        </a:xfrm>
      </p:grpSpPr>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pPr/>
              <a:t>‹N°›</a:t>
            </a:fld>
            <a:endParaRPr lang="fr-FR"/>
          </a:p>
        </p:txBody>
      </p:sp>
      <p:sp>
        <p:nvSpPr>
          <p:cNvPr id="5" name="Espace réservé du texte 4"/>
          <p:cNvSpPr>
            <a:spLocks noGrp="1"/>
          </p:cNvSpPr>
          <p:nvPr>
            <p:ph type="body" sz="quarter" idx="13" hasCustomPrompt="1"/>
          </p:nvPr>
        </p:nvSpPr>
        <p:spPr bwMode="gray">
          <a:xfrm>
            <a:off x="1763713" y="404813"/>
            <a:ext cx="7056437" cy="57591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p:txBody>
      </p:sp>
      <p:sp>
        <p:nvSpPr>
          <p:cNvPr id="3" name="Espace réservé du tableau 2"/>
          <p:cNvSpPr>
            <a:spLocks noGrp="1"/>
          </p:cNvSpPr>
          <p:nvPr>
            <p:ph type="tbl" sz="quarter" idx="14"/>
          </p:nvPr>
        </p:nvSpPr>
        <p:spPr bwMode="gray">
          <a:xfrm>
            <a:off x="1763713" y="1484784"/>
            <a:ext cx="6480176" cy="3744441"/>
          </a:xfrm>
        </p:spPr>
        <p:txBody>
          <a:bodyPr tIns="720000" anchor="ctr" anchorCtr="0"/>
          <a:lstStyle>
            <a:lvl1pPr algn="ctr">
              <a:defRPr/>
            </a:lvl1pPr>
          </a:lstStyle>
          <a:p>
            <a:r>
              <a:rPr lang="fr-FR"/>
              <a:t>Cliquez sur l'icône pour ajouter un tableau</a:t>
            </a:r>
          </a:p>
        </p:txBody>
      </p:sp>
      <p:sp>
        <p:nvSpPr>
          <p:cNvPr id="6" name="Espace réservé du texte 5"/>
          <p:cNvSpPr>
            <a:spLocks noGrp="1"/>
          </p:cNvSpPr>
          <p:nvPr>
            <p:ph type="body" sz="quarter" idx="15" hasCustomPrompt="1"/>
          </p:nvPr>
        </p:nvSpPr>
        <p:spPr bwMode="gray">
          <a:xfrm>
            <a:off x="1763713" y="5356260"/>
            <a:ext cx="252412" cy="73025"/>
          </a:xfrm>
          <a:solidFill>
            <a:schemeClr val="accent1"/>
          </a:solidFill>
        </p:spPr>
        <p:txBody>
          <a:bodyPr/>
          <a:lstStyle>
            <a:lvl1pPr>
              <a:defRPr sz="100">
                <a:solidFill>
                  <a:schemeClr val="bg1">
                    <a:alpha val="0"/>
                  </a:schemeClr>
                </a:solidFill>
              </a:defRPr>
            </a:lvl1pPr>
          </a:lstStyle>
          <a:p>
            <a:pPr lvl="0"/>
            <a:r>
              <a:rPr lang="fr-FR" dirty="0"/>
              <a:t> </a:t>
            </a:r>
          </a:p>
        </p:txBody>
      </p:sp>
      <p:sp>
        <p:nvSpPr>
          <p:cNvPr id="10" name="Espace réservé du texte 9"/>
          <p:cNvSpPr>
            <a:spLocks noGrp="1"/>
          </p:cNvSpPr>
          <p:nvPr>
            <p:ph type="body" sz="quarter" idx="16" hasCustomPrompt="1"/>
          </p:nvPr>
        </p:nvSpPr>
        <p:spPr bwMode="gray">
          <a:xfrm>
            <a:off x="2042755" y="5337212"/>
            <a:ext cx="720000" cy="360000"/>
          </a:xfrm>
        </p:spPr>
        <p:txBody>
          <a:bodyPr/>
          <a:lstStyle>
            <a:lvl1pPr>
              <a:defRPr sz="700">
                <a:solidFill>
                  <a:schemeClr val="tx1"/>
                </a:solidFill>
                <a:latin typeface="+mn-lt"/>
              </a:defRPr>
            </a:lvl1pPr>
          </a:lstStyle>
          <a:p>
            <a:pPr lvl="0"/>
            <a:r>
              <a:rPr lang="fr-FR" dirty="0"/>
              <a:t>TITRE légende 1</a:t>
            </a:r>
          </a:p>
        </p:txBody>
      </p:sp>
      <p:sp>
        <p:nvSpPr>
          <p:cNvPr id="14" name="Espace réservé du texte 5"/>
          <p:cNvSpPr>
            <a:spLocks noGrp="1"/>
          </p:cNvSpPr>
          <p:nvPr>
            <p:ph type="body" sz="quarter" idx="17" hasCustomPrompt="1"/>
          </p:nvPr>
        </p:nvSpPr>
        <p:spPr bwMode="gray">
          <a:xfrm>
            <a:off x="2879829" y="5356260"/>
            <a:ext cx="252412" cy="73025"/>
          </a:xfrm>
          <a:solidFill>
            <a:schemeClr val="accent2"/>
          </a:solidFill>
        </p:spPr>
        <p:txBody>
          <a:bodyPr/>
          <a:lstStyle>
            <a:lvl1pPr>
              <a:defRPr sz="100">
                <a:solidFill>
                  <a:schemeClr val="bg1">
                    <a:alpha val="0"/>
                  </a:schemeClr>
                </a:solidFill>
              </a:defRPr>
            </a:lvl1pPr>
          </a:lstStyle>
          <a:p>
            <a:pPr lvl="0"/>
            <a:r>
              <a:rPr lang="fr-FR" dirty="0"/>
              <a:t> </a:t>
            </a:r>
          </a:p>
        </p:txBody>
      </p:sp>
      <p:sp>
        <p:nvSpPr>
          <p:cNvPr id="15" name="Espace réservé du texte 9"/>
          <p:cNvSpPr>
            <a:spLocks noGrp="1"/>
          </p:cNvSpPr>
          <p:nvPr>
            <p:ph type="body" sz="quarter" idx="18" hasCustomPrompt="1"/>
          </p:nvPr>
        </p:nvSpPr>
        <p:spPr bwMode="gray">
          <a:xfrm>
            <a:off x="3158871" y="5337212"/>
            <a:ext cx="720000" cy="360000"/>
          </a:xfrm>
        </p:spPr>
        <p:txBody>
          <a:bodyPr/>
          <a:lstStyle>
            <a:lvl1pPr>
              <a:defRPr sz="700">
                <a:solidFill>
                  <a:schemeClr val="tx1"/>
                </a:solidFill>
                <a:latin typeface="+mn-lt"/>
              </a:defRPr>
            </a:lvl1pPr>
          </a:lstStyle>
          <a:p>
            <a:pPr lvl="0"/>
            <a:r>
              <a:rPr lang="fr-FR" dirty="0"/>
              <a:t>TITRE légende 2</a:t>
            </a:r>
          </a:p>
        </p:txBody>
      </p:sp>
      <p:sp>
        <p:nvSpPr>
          <p:cNvPr id="16" name="Espace réservé du texte 5"/>
          <p:cNvSpPr>
            <a:spLocks noGrp="1"/>
          </p:cNvSpPr>
          <p:nvPr>
            <p:ph type="body" sz="quarter" idx="19" hasCustomPrompt="1"/>
          </p:nvPr>
        </p:nvSpPr>
        <p:spPr bwMode="gray">
          <a:xfrm>
            <a:off x="3995945" y="5356260"/>
            <a:ext cx="252412" cy="73025"/>
          </a:xfrm>
          <a:solidFill>
            <a:schemeClr val="accent3"/>
          </a:solidFill>
        </p:spPr>
        <p:txBody>
          <a:bodyPr/>
          <a:lstStyle>
            <a:lvl1pPr>
              <a:defRPr sz="100">
                <a:solidFill>
                  <a:schemeClr val="bg1">
                    <a:alpha val="0"/>
                  </a:schemeClr>
                </a:solidFill>
              </a:defRPr>
            </a:lvl1pPr>
          </a:lstStyle>
          <a:p>
            <a:pPr lvl="0"/>
            <a:r>
              <a:rPr lang="fr-FR" dirty="0"/>
              <a:t> </a:t>
            </a:r>
          </a:p>
        </p:txBody>
      </p:sp>
      <p:sp>
        <p:nvSpPr>
          <p:cNvPr id="17" name="Espace réservé du texte 9"/>
          <p:cNvSpPr>
            <a:spLocks noGrp="1"/>
          </p:cNvSpPr>
          <p:nvPr>
            <p:ph type="body" sz="quarter" idx="20" hasCustomPrompt="1"/>
          </p:nvPr>
        </p:nvSpPr>
        <p:spPr bwMode="gray">
          <a:xfrm>
            <a:off x="4274987" y="5337212"/>
            <a:ext cx="720000" cy="360000"/>
          </a:xfrm>
        </p:spPr>
        <p:txBody>
          <a:bodyPr/>
          <a:lstStyle>
            <a:lvl1pPr>
              <a:defRPr sz="700">
                <a:solidFill>
                  <a:schemeClr val="tx1"/>
                </a:solidFill>
                <a:latin typeface="+mn-lt"/>
              </a:defRPr>
            </a:lvl1pPr>
          </a:lstStyle>
          <a:p>
            <a:pPr lvl="0"/>
            <a:r>
              <a:rPr lang="fr-FR" dirty="0"/>
              <a:t>TITRE légende 3</a:t>
            </a:r>
          </a:p>
        </p:txBody>
      </p:sp>
      <p:sp>
        <p:nvSpPr>
          <p:cNvPr id="18" name="Espace réservé du texte 5"/>
          <p:cNvSpPr>
            <a:spLocks noGrp="1"/>
          </p:cNvSpPr>
          <p:nvPr>
            <p:ph type="body" sz="quarter" idx="21" hasCustomPrompt="1"/>
          </p:nvPr>
        </p:nvSpPr>
        <p:spPr bwMode="gray">
          <a:xfrm>
            <a:off x="5112060" y="5356260"/>
            <a:ext cx="252412" cy="73025"/>
          </a:xfrm>
          <a:solidFill>
            <a:schemeClr val="accent4"/>
          </a:solidFill>
        </p:spPr>
        <p:txBody>
          <a:bodyPr/>
          <a:lstStyle>
            <a:lvl1pPr>
              <a:defRPr sz="100">
                <a:solidFill>
                  <a:schemeClr val="bg1">
                    <a:alpha val="0"/>
                  </a:schemeClr>
                </a:solidFill>
              </a:defRPr>
            </a:lvl1pPr>
          </a:lstStyle>
          <a:p>
            <a:pPr lvl="0"/>
            <a:r>
              <a:rPr lang="fr-FR" dirty="0"/>
              <a:t> </a:t>
            </a:r>
          </a:p>
        </p:txBody>
      </p:sp>
      <p:sp>
        <p:nvSpPr>
          <p:cNvPr id="19" name="Espace réservé du texte 9"/>
          <p:cNvSpPr>
            <a:spLocks noGrp="1"/>
          </p:cNvSpPr>
          <p:nvPr>
            <p:ph type="body" sz="quarter" idx="22" hasCustomPrompt="1"/>
          </p:nvPr>
        </p:nvSpPr>
        <p:spPr bwMode="gray">
          <a:xfrm>
            <a:off x="5391102" y="5337212"/>
            <a:ext cx="720000" cy="360000"/>
          </a:xfrm>
        </p:spPr>
        <p:txBody>
          <a:bodyPr/>
          <a:lstStyle>
            <a:lvl1pPr>
              <a:defRPr sz="700">
                <a:solidFill>
                  <a:schemeClr val="tx1"/>
                </a:solidFill>
                <a:latin typeface="+mn-lt"/>
              </a:defRPr>
            </a:lvl1pPr>
          </a:lstStyle>
          <a:p>
            <a:pPr lvl="0"/>
            <a:r>
              <a:rPr lang="fr-FR" dirty="0"/>
              <a:t>TITRE légende 4</a:t>
            </a:r>
          </a:p>
        </p:txBody>
      </p:sp>
    </p:spTree>
    <p:extLst>
      <p:ext uri="{BB962C8B-B14F-4D97-AF65-F5344CB8AC3E}">
        <p14:creationId xmlns:p14="http://schemas.microsoft.com/office/powerpoint/2010/main" val="2650659736"/>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preserve="1" userDrawn="1">
  <p:cSld name="Couverture_A">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bwMode="gray"/>
        <p:txBody>
          <a:bodyPr/>
          <a:lstStyle>
            <a:lvl1pPr>
              <a:defRPr sz="100">
                <a:solidFill>
                  <a:schemeClr val="bg1">
                    <a:alpha val="0"/>
                  </a:schemeClr>
                </a:solidFill>
              </a:defRPr>
            </a:lvl1pPr>
          </a:lstStyle>
          <a:p>
            <a:fld id="{D2B666D9-0DE5-4B7D-8AD9-1CDA8BE5246E}" type="datetime1">
              <a:rPr lang="fr-FR" smtClean="0"/>
              <a:t>24/05/2022</a:t>
            </a:fld>
            <a:endParaRPr lang="fr-FR"/>
          </a:p>
        </p:txBody>
      </p:sp>
      <p:sp>
        <p:nvSpPr>
          <p:cNvPr id="5" name="Espace réservé du pied de page 4"/>
          <p:cNvSpPr>
            <a:spLocks noGrp="1"/>
          </p:cNvSpPr>
          <p:nvPr>
            <p:ph type="ftr" sz="quarter" idx="11"/>
          </p:nvPr>
        </p:nvSpPr>
        <p:spPr bwMode="gray">
          <a:xfrm>
            <a:off x="8820150" y="6705600"/>
            <a:ext cx="323472" cy="152116"/>
          </a:xfrm>
        </p:spPr>
        <p:txBody>
          <a:bodyPr/>
          <a:lstStyle>
            <a:lvl1pPr>
              <a:defRPr sz="100">
                <a:solidFill>
                  <a:schemeClr val="bg1">
                    <a:alpha val="0"/>
                  </a:schemeClr>
                </a:solidFill>
              </a:defRPr>
            </a:lvl1pPr>
          </a:lstStyle>
          <a:p>
            <a:endParaRPr lang="fr-FR" dirty="0"/>
          </a:p>
        </p:txBody>
      </p:sp>
      <p:sp>
        <p:nvSpPr>
          <p:cNvPr id="6" name="Espace réservé du numéro de diapositive 5"/>
          <p:cNvSpPr>
            <a:spLocks noGrp="1"/>
          </p:cNvSpPr>
          <p:nvPr>
            <p:ph type="sldNum" sz="quarter" idx="12"/>
          </p:nvPr>
        </p:nvSpPr>
        <p:spPr bwMode="gray">
          <a:xfrm>
            <a:off x="8820150" y="6705600"/>
            <a:ext cx="323472" cy="152117"/>
          </a:xfrm>
        </p:spPr>
        <p:txBody>
          <a:bodyPr/>
          <a:lstStyle>
            <a:lvl1pPr>
              <a:defRPr sz="100">
                <a:solidFill>
                  <a:schemeClr val="bg1">
                    <a:alpha val="0"/>
                  </a:schemeClr>
                </a:solidFill>
              </a:defRPr>
            </a:lvl1pPr>
          </a:lstStyle>
          <a:p>
            <a:fld id="{10C140CD-8AED-46FF-A9A2-77308F3F39AE}" type="slidenum">
              <a:rPr lang="fr-FR" smtClean="0"/>
              <a:pPr/>
              <a:t>‹N°›</a:t>
            </a:fld>
            <a:endParaRPr lang="fr-FR" dirty="0"/>
          </a:p>
        </p:txBody>
      </p:sp>
      <p:sp>
        <p:nvSpPr>
          <p:cNvPr id="8" name="Espace réservé du texte 7"/>
          <p:cNvSpPr>
            <a:spLocks noGrp="1"/>
          </p:cNvSpPr>
          <p:nvPr>
            <p:ph type="body" sz="quarter" idx="13" hasCustomPrompt="1"/>
          </p:nvPr>
        </p:nvSpPr>
        <p:spPr bwMode="gray">
          <a:xfrm>
            <a:off x="2987824" y="639295"/>
            <a:ext cx="5832326" cy="1349843"/>
          </a:xfrm>
        </p:spPr>
        <p:txBody>
          <a:bodyPr/>
          <a:lstStyle>
            <a:lvl1pPr>
              <a:lnSpc>
                <a:spcPct val="100000"/>
              </a:lnSpc>
              <a:spcBef>
                <a:spcPts val="0"/>
              </a:spcBef>
              <a:spcAft>
                <a:spcPts val="0"/>
              </a:spcAft>
              <a:defRPr sz="2900" baseline="0">
                <a:solidFill>
                  <a:schemeClr val="accent6"/>
                </a:solidFill>
                <a:latin typeface="+mn-lt"/>
              </a:defRPr>
            </a:lvl1pPr>
            <a:lvl2pPr>
              <a:lnSpc>
                <a:spcPct val="100000"/>
              </a:lnSpc>
              <a:spcBef>
                <a:spcPts val="0"/>
              </a:spcBef>
              <a:spcAft>
                <a:spcPts val="0"/>
              </a:spcAft>
              <a:defRPr sz="2100" baseline="0"/>
            </a:lvl2pPr>
            <a:lvl3pPr marL="0">
              <a:lnSpc>
                <a:spcPct val="100000"/>
              </a:lnSpc>
              <a:spcBef>
                <a:spcPts val="600"/>
              </a:spcBef>
              <a:spcAft>
                <a:spcPts val="0"/>
              </a:spcAft>
              <a:defRPr sz="1600">
                <a:solidFill>
                  <a:schemeClr val="accent6"/>
                </a:solidFill>
                <a:latin typeface="+mn-lt"/>
              </a:defRPr>
            </a:lvl3pPr>
          </a:lstStyle>
          <a:p>
            <a:pPr lvl="0"/>
            <a:r>
              <a:rPr lang="fr-FR" noProof="0" dirty="0"/>
              <a:t>Déploiement des compteurs communicants Gaz</a:t>
            </a:r>
          </a:p>
          <a:p>
            <a:pPr lvl="1"/>
            <a:r>
              <a:rPr lang="fr-FR" noProof="0" dirty="0"/>
              <a:t>Réseau CAPEB Finistère nord et sud2</a:t>
            </a:r>
          </a:p>
          <a:p>
            <a:pPr lvl="2"/>
            <a:r>
              <a:rPr lang="fr-FR" noProof="0" dirty="0"/>
              <a:t>Texte de niveau 3</a:t>
            </a:r>
          </a:p>
        </p:txBody>
      </p:sp>
      <p:pic>
        <p:nvPicPr>
          <p:cNvPr id="10" name="Image 9"/>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153991746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preserve="1" userDrawn="1">
  <p:cSld name="Couverture_B">
    <p:spTree>
      <p:nvGrpSpPr>
        <p:cNvPr id="1" name=""/>
        <p:cNvGrpSpPr/>
        <p:nvPr/>
      </p:nvGrpSpPr>
      <p:grpSpPr>
        <a:xfrm>
          <a:off x="0" y="0"/>
          <a:ext cx="0" cy="0"/>
          <a:chOff x="0" y="0"/>
          <a:chExt cx="0" cy="0"/>
        </a:xfrm>
      </p:grpSpPr>
      <p:pic>
        <p:nvPicPr>
          <p:cNvPr id="11" name="Image 10"/>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gray">
          <a:xfrm>
            <a:off x="0" y="2034000"/>
            <a:ext cx="9144000" cy="4823460"/>
          </a:xfrm>
          <a:custGeom>
            <a:avLst/>
            <a:gdLst>
              <a:gd name="connsiteX0" fmla="*/ 630000 w 9144000"/>
              <a:gd name="connsiteY0" fmla="*/ 0 h 4823460"/>
              <a:gd name="connsiteX1" fmla="*/ 899592 w 9144000"/>
              <a:gd name="connsiteY1" fmla="*/ 0 h 4823460"/>
              <a:gd name="connsiteX2" fmla="*/ 1260000 w 9144000"/>
              <a:gd name="connsiteY2" fmla="*/ 0 h 4823460"/>
              <a:gd name="connsiteX3" fmla="*/ 9144000 w 9144000"/>
              <a:gd name="connsiteY3" fmla="*/ 0 h 4823460"/>
              <a:gd name="connsiteX4" fmla="*/ 9144000 w 9144000"/>
              <a:gd name="connsiteY4" fmla="*/ 1070340 h 4823460"/>
              <a:gd name="connsiteX5" fmla="*/ 9144000 w 9144000"/>
              <a:gd name="connsiteY5" fmla="*/ 4823460 h 4823460"/>
              <a:gd name="connsiteX6" fmla="*/ 0 w 9144000"/>
              <a:gd name="connsiteY6" fmla="*/ 4823460 h 4823460"/>
              <a:gd name="connsiteX7" fmla="*/ 0 w 9144000"/>
              <a:gd name="connsiteY7" fmla="*/ 1070340 h 4823460"/>
              <a:gd name="connsiteX8" fmla="*/ 0 w 9144000"/>
              <a:gd name="connsiteY8" fmla="*/ 630000 h 4823460"/>
              <a:gd name="connsiteX9" fmla="*/ 630000 w 9144000"/>
              <a:gd name="connsiteY9" fmla="*/ 0 h 4823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4823460">
                <a:moveTo>
                  <a:pt x="630000" y="0"/>
                </a:moveTo>
                <a:lnTo>
                  <a:pt x="899592" y="0"/>
                </a:lnTo>
                <a:lnTo>
                  <a:pt x="1260000" y="0"/>
                </a:lnTo>
                <a:lnTo>
                  <a:pt x="9144000" y="0"/>
                </a:lnTo>
                <a:lnTo>
                  <a:pt x="9144000" y="1070340"/>
                </a:lnTo>
                <a:lnTo>
                  <a:pt x="9144000" y="4823460"/>
                </a:lnTo>
                <a:lnTo>
                  <a:pt x="0" y="4823460"/>
                </a:lnTo>
                <a:lnTo>
                  <a:pt x="0" y="1070340"/>
                </a:lnTo>
                <a:lnTo>
                  <a:pt x="0" y="630000"/>
                </a:lnTo>
                <a:cubicBezTo>
                  <a:pt x="0" y="282061"/>
                  <a:pt x="282061" y="0"/>
                  <a:pt x="630000" y="0"/>
                </a:cubicBezTo>
                <a:close/>
              </a:path>
            </a:pathLst>
          </a:custGeom>
        </p:spPr>
      </p:pic>
      <p:sp>
        <p:nvSpPr>
          <p:cNvPr id="4" name="Espace réservé de la date 3"/>
          <p:cNvSpPr>
            <a:spLocks noGrp="1"/>
          </p:cNvSpPr>
          <p:nvPr>
            <p:ph type="dt" sz="half" idx="10"/>
          </p:nvPr>
        </p:nvSpPr>
        <p:spPr bwMode="gray"/>
        <p:txBody>
          <a:bodyPr/>
          <a:lstStyle>
            <a:lvl1pPr>
              <a:defRPr sz="100">
                <a:solidFill>
                  <a:schemeClr val="bg1">
                    <a:alpha val="0"/>
                  </a:schemeClr>
                </a:solidFill>
              </a:defRPr>
            </a:lvl1pPr>
          </a:lstStyle>
          <a:p>
            <a:fld id="{704FF258-B110-4551-B0CB-93830A8EE5FC}" type="datetime1">
              <a:rPr lang="fr-FR" smtClean="0"/>
              <a:t>24/05/2022</a:t>
            </a:fld>
            <a:endParaRPr lang="fr-FR"/>
          </a:p>
        </p:txBody>
      </p:sp>
      <p:sp>
        <p:nvSpPr>
          <p:cNvPr id="5" name="Espace réservé du pied de page 4"/>
          <p:cNvSpPr>
            <a:spLocks noGrp="1"/>
          </p:cNvSpPr>
          <p:nvPr>
            <p:ph type="ftr" sz="quarter" idx="11"/>
          </p:nvPr>
        </p:nvSpPr>
        <p:spPr bwMode="gray">
          <a:xfrm>
            <a:off x="8820150" y="6705600"/>
            <a:ext cx="323472" cy="152116"/>
          </a:xfrm>
        </p:spPr>
        <p:txBody>
          <a:bodyPr/>
          <a:lstStyle>
            <a:lvl1pPr>
              <a:defRPr sz="100">
                <a:solidFill>
                  <a:schemeClr val="bg1">
                    <a:alpha val="0"/>
                  </a:schemeClr>
                </a:solidFill>
              </a:defRPr>
            </a:lvl1pPr>
          </a:lstStyle>
          <a:p>
            <a:endParaRPr lang="fr-FR" dirty="0"/>
          </a:p>
        </p:txBody>
      </p:sp>
      <p:sp>
        <p:nvSpPr>
          <p:cNvPr id="6" name="Espace réservé du numéro de diapositive 5"/>
          <p:cNvSpPr>
            <a:spLocks noGrp="1"/>
          </p:cNvSpPr>
          <p:nvPr>
            <p:ph type="sldNum" sz="quarter" idx="12"/>
          </p:nvPr>
        </p:nvSpPr>
        <p:spPr bwMode="gray">
          <a:xfrm>
            <a:off x="8820150" y="6705600"/>
            <a:ext cx="323472" cy="152117"/>
          </a:xfrm>
        </p:spPr>
        <p:txBody>
          <a:bodyPr/>
          <a:lstStyle>
            <a:lvl1pPr>
              <a:defRPr sz="100">
                <a:solidFill>
                  <a:schemeClr val="bg1">
                    <a:alpha val="0"/>
                  </a:schemeClr>
                </a:solidFill>
              </a:defRPr>
            </a:lvl1pPr>
          </a:lstStyle>
          <a:p>
            <a:fld id="{10C140CD-8AED-46FF-A9A2-77308F3F39AE}" type="slidenum">
              <a:rPr lang="fr-FR" smtClean="0"/>
              <a:pPr/>
              <a:t>‹N°›</a:t>
            </a:fld>
            <a:endParaRPr lang="fr-FR" dirty="0"/>
          </a:p>
        </p:txBody>
      </p:sp>
      <p:sp>
        <p:nvSpPr>
          <p:cNvPr id="8" name="Espace réservé du texte 7"/>
          <p:cNvSpPr>
            <a:spLocks noGrp="1"/>
          </p:cNvSpPr>
          <p:nvPr>
            <p:ph type="body" sz="quarter" idx="13" hasCustomPrompt="1"/>
          </p:nvPr>
        </p:nvSpPr>
        <p:spPr bwMode="gray">
          <a:xfrm>
            <a:off x="2987824" y="639295"/>
            <a:ext cx="5832326" cy="1349843"/>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vl3pPr marL="0">
              <a:lnSpc>
                <a:spcPct val="100000"/>
              </a:lnSpc>
              <a:spcBef>
                <a:spcPts val="600"/>
              </a:spcBef>
              <a:spcAft>
                <a:spcPts val="0"/>
              </a:spcAft>
              <a:defRPr sz="1600">
                <a:solidFill>
                  <a:schemeClr val="accent6"/>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pic>
        <p:nvPicPr>
          <p:cNvPr id="10" name="Image 9"/>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302913057"/>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preserve="1" userDrawn="1">
  <p:cSld name="Couverture_C">
    <p:spTree>
      <p:nvGrpSpPr>
        <p:cNvPr id="1" name=""/>
        <p:cNvGrpSpPr/>
        <p:nvPr/>
      </p:nvGrpSpPr>
      <p:grpSpPr>
        <a:xfrm>
          <a:off x="0" y="0"/>
          <a:ext cx="0" cy="0"/>
          <a:chOff x="0" y="0"/>
          <a:chExt cx="0" cy="0"/>
        </a:xfrm>
      </p:grpSpPr>
      <p:sp>
        <p:nvSpPr>
          <p:cNvPr id="15" name="Espace réservé pour une image  14"/>
          <p:cNvSpPr>
            <a:spLocks noGrp="1"/>
          </p:cNvSpPr>
          <p:nvPr>
            <p:ph type="pic" sz="quarter" idx="14"/>
          </p:nvPr>
        </p:nvSpPr>
        <p:spPr bwMode="gray">
          <a:xfrm>
            <a:off x="0" y="2034000"/>
            <a:ext cx="9144000" cy="4824000"/>
          </a:xfrm>
          <a:custGeom>
            <a:avLst/>
            <a:gdLst>
              <a:gd name="connsiteX0" fmla="*/ 630000 w 9144000"/>
              <a:gd name="connsiteY0" fmla="*/ 0 h 4824000"/>
              <a:gd name="connsiteX1" fmla="*/ 899592 w 9144000"/>
              <a:gd name="connsiteY1" fmla="*/ 0 h 4824000"/>
              <a:gd name="connsiteX2" fmla="*/ 1260000 w 9144000"/>
              <a:gd name="connsiteY2" fmla="*/ 0 h 4824000"/>
              <a:gd name="connsiteX3" fmla="*/ 9144000 w 9144000"/>
              <a:gd name="connsiteY3" fmla="*/ 0 h 4824000"/>
              <a:gd name="connsiteX4" fmla="*/ 9144000 w 9144000"/>
              <a:gd name="connsiteY4" fmla="*/ 1070340 h 4824000"/>
              <a:gd name="connsiteX5" fmla="*/ 9144000 w 9144000"/>
              <a:gd name="connsiteY5" fmla="*/ 4823460 h 4824000"/>
              <a:gd name="connsiteX6" fmla="*/ 9144000 w 9144000"/>
              <a:gd name="connsiteY6" fmla="*/ 4824000 h 4824000"/>
              <a:gd name="connsiteX7" fmla="*/ 0 w 9144000"/>
              <a:gd name="connsiteY7" fmla="*/ 4824000 h 4824000"/>
              <a:gd name="connsiteX8" fmla="*/ 0 w 9144000"/>
              <a:gd name="connsiteY8" fmla="*/ 1070340 h 4824000"/>
              <a:gd name="connsiteX9" fmla="*/ 0 w 9144000"/>
              <a:gd name="connsiteY9" fmla="*/ 630000 h 4824000"/>
              <a:gd name="connsiteX10" fmla="*/ 630000 w 9144000"/>
              <a:gd name="connsiteY10" fmla="*/ 0 h 482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44000" h="4824000">
                <a:moveTo>
                  <a:pt x="630000" y="0"/>
                </a:moveTo>
                <a:lnTo>
                  <a:pt x="899592" y="0"/>
                </a:lnTo>
                <a:lnTo>
                  <a:pt x="1260000" y="0"/>
                </a:lnTo>
                <a:lnTo>
                  <a:pt x="9144000" y="0"/>
                </a:lnTo>
                <a:lnTo>
                  <a:pt x="9144000" y="1070340"/>
                </a:lnTo>
                <a:lnTo>
                  <a:pt x="9144000" y="4823460"/>
                </a:lnTo>
                <a:lnTo>
                  <a:pt x="9144000" y="4824000"/>
                </a:lnTo>
                <a:lnTo>
                  <a:pt x="0" y="4824000"/>
                </a:lnTo>
                <a:lnTo>
                  <a:pt x="0" y="1070340"/>
                </a:lnTo>
                <a:lnTo>
                  <a:pt x="0" y="630000"/>
                </a:lnTo>
                <a:cubicBezTo>
                  <a:pt x="0" y="282061"/>
                  <a:pt x="282061" y="0"/>
                  <a:pt x="630000" y="0"/>
                </a:cubicBezTo>
                <a:close/>
              </a:path>
            </a:pathLst>
          </a:custGeom>
        </p:spPr>
        <p:txBody>
          <a:bodyPr wrap="square" tIns="1080000" anchor="ctr" anchorCtr="0">
            <a:noAutofit/>
          </a:bodyPr>
          <a:lstStyle>
            <a:lvl1pPr algn="ctr">
              <a:defRPr/>
            </a:lvl1pPr>
          </a:lstStyle>
          <a:p>
            <a:r>
              <a:rPr lang="fr-FR"/>
              <a:t>Cliquez sur l'icône pour ajouter une image</a:t>
            </a:r>
          </a:p>
        </p:txBody>
      </p:sp>
      <p:sp>
        <p:nvSpPr>
          <p:cNvPr id="4" name="Espace réservé de la date 3"/>
          <p:cNvSpPr>
            <a:spLocks noGrp="1"/>
          </p:cNvSpPr>
          <p:nvPr>
            <p:ph type="dt" sz="half" idx="10"/>
          </p:nvPr>
        </p:nvSpPr>
        <p:spPr bwMode="gray"/>
        <p:txBody>
          <a:bodyPr/>
          <a:lstStyle>
            <a:lvl1pPr>
              <a:defRPr sz="100">
                <a:solidFill>
                  <a:schemeClr val="bg1">
                    <a:alpha val="0"/>
                  </a:schemeClr>
                </a:solidFill>
              </a:defRPr>
            </a:lvl1pPr>
          </a:lstStyle>
          <a:p>
            <a:fld id="{74377E87-F4AE-46D5-85C6-7EFEE3FCA04B}" type="datetime1">
              <a:rPr lang="fr-FR" smtClean="0"/>
              <a:t>24/05/2022</a:t>
            </a:fld>
            <a:endParaRPr lang="fr-FR"/>
          </a:p>
        </p:txBody>
      </p:sp>
      <p:sp>
        <p:nvSpPr>
          <p:cNvPr id="5" name="Espace réservé du pied de page 4"/>
          <p:cNvSpPr>
            <a:spLocks noGrp="1"/>
          </p:cNvSpPr>
          <p:nvPr>
            <p:ph type="ftr" sz="quarter" idx="11"/>
          </p:nvPr>
        </p:nvSpPr>
        <p:spPr bwMode="gray">
          <a:xfrm>
            <a:off x="8820150" y="6705600"/>
            <a:ext cx="323472" cy="152116"/>
          </a:xfrm>
        </p:spPr>
        <p:txBody>
          <a:bodyPr/>
          <a:lstStyle>
            <a:lvl1pPr>
              <a:defRPr sz="100">
                <a:solidFill>
                  <a:schemeClr val="bg1">
                    <a:alpha val="0"/>
                  </a:schemeClr>
                </a:solidFill>
              </a:defRPr>
            </a:lvl1pPr>
          </a:lstStyle>
          <a:p>
            <a:endParaRPr lang="fr-FR" dirty="0"/>
          </a:p>
        </p:txBody>
      </p:sp>
      <p:sp>
        <p:nvSpPr>
          <p:cNvPr id="6" name="Espace réservé du numéro de diapositive 5"/>
          <p:cNvSpPr>
            <a:spLocks noGrp="1"/>
          </p:cNvSpPr>
          <p:nvPr>
            <p:ph type="sldNum" sz="quarter" idx="12"/>
          </p:nvPr>
        </p:nvSpPr>
        <p:spPr bwMode="gray">
          <a:xfrm>
            <a:off x="8820150" y="6705600"/>
            <a:ext cx="323472" cy="152117"/>
          </a:xfrm>
        </p:spPr>
        <p:txBody>
          <a:bodyPr/>
          <a:lstStyle>
            <a:lvl1pPr>
              <a:defRPr sz="100">
                <a:solidFill>
                  <a:schemeClr val="bg1">
                    <a:alpha val="0"/>
                  </a:schemeClr>
                </a:solidFill>
              </a:defRPr>
            </a:lvl1pPr>
          </a:lstStyle>
          <a:p>
            <a:fld id="{10C140CD-8AED-46FF-A9A2-77308F3F39AE}" type="slidenum">
              <a:rPr lang="fr-FR" smtClean="0"/>
              <a:pPr/>
              <a:t>‹N°›</a:t>
            </a:fld>
            <a:endParaRPr lang="fr-FR" dirty="0"/>
          </a:p>
        </p:txBody>
      </p:sp>
      <p:sp>
        <p:nvSpPr>
          <p:cNvPr id="8" name="Espace réservé du texte 7"/>
          <p:cNvSpPr>
            <a:spLocks noGrp="1"/>
          </p:cNvSpPr>
          <p:nvPr>
            <p:ph type="body" sz="quarter" idx="13" hasCustomPrompt="1"/>
          </p:nvPr>
        </p:nvSpPr>
        <p:spPr bwMode="gray">
          <a:xfrm>
            <a:off x="2987824" y="639295"/>
            <a:ext cx="5832326" cy="1349843"/>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vl3pPr marL="0">
              <a:lnSpc>
                <a:spcPct val="100000"/>
              </a:lnSpc>
              <a:spcBef>
                <a:spcPts val="600"/>
              </a:spcBef>
              <a:spcAft>
                <a:spcPts val="0"/>
              </a:spcAft>
              <a:defRPr sz="1600">
                <a:solidFill>
                  <a:schemeClr val="accent6"/>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pic>
        <p:nvPicPr>
          <p:cNvPr id="10" name="Image 9"/>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465352353"/>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title" preserve="1">
  <p:cSld name="Couverture_D">
    <p:spTree>
      <p:nvGrpSpPr>
        <p:cNvPr id="1" name=""/>
        <p:cNvGrpSpPr/>
        <p:nvPr/>
      </p:nvGrpSpPr>
      <p:grpSpPr>
        <a:xfrm>
          <a:off x="0" y="0"/>
          <a:ext cx="0" cy="0"/>
          <a:chOff x="0" y="0"/>
          <a:chExt cx="0" cy="0"/>
        </a:xfrm>
      </p:grpSpPr>
      <p:pic>
        <p:nvPicPr>
          <p:cNvPr id="9" name="Imag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1584000" y="0"/>
            <a:ext cx="7560000" cy="2034388"/>
          </a:xfrm>
          <a:prstGeom prst="rect">
            <a:avLst/>
          </a:prstGeom>
        </p:spPr>
      </p:pic>
      <p:sp>
        <p:nvSpPr>
          <p:cNvPr id="10" name="Forme libre 9"/>
          <p:cNvSpPr/>
          <p:nvPr userDrawn="1"/>
        </p:nvSpPr>
        <p:spPr bwMode="gray">
          <a:xfrm rot="16200000">
            <a:off x="2160000" y="-126000"/>
            <a:ext cx="4824000" cy="9144000"/>
          </a:xfrm>
          <a:custGeom>
            <a:avLst/>
            <a:gdLst>
              <a:gd name="connsiteX0" fmla="*/ 4824000 w 4824000"/>
              <a:gd name="connsiteY0" fmla="*/ 630000 h 9144000"/>
              <a:gd name="connsiteX1" fmla="*/ 4824000 w 4824000"/>
              <a:gd name="connsiteY1" fmla="*/ 899592 h 9144000"/>
              <a:gd name="connsiteX2" fmla="*/ 4824000 w 4824000"/>
              <a:gd name="connsiteY2" fmla="*/ 1260000 h 9144000"/>
              <a:gd name="connsiteX3" fmla="*/ 4824000 w 4824000"/>
              <a:gd name="connsiteY3" fmla="*/ 9144000 h 9144000"/>
              <a:gd name="connsiteX4" fmla="*/ 3753660 w 4824000"/>
              <a:gd name="connsiteY4" fmla="*/ 9144000 h 9144000"/>
              <a:gd name="connsiteX5" fmla="*/ 540 w 4824000"/>
              <a:gd name="connsiteY5" fmla="*/ 9144000 h 9144000"/>
              <a:gd name="connsiteX6" fmla="*/ 0 w 4824000"/>
              <a:gd name="connsiteY6" fmla="*/ 9144000 h 9144000"/>
              <a:gd name="connsiteX7" fmla="*/ 0 w 4824000"/>
              <a:gd name="connsiteY7" fmla="*/ 0 h 9144000"/>
              <a:gd name="connsiteX8" fmla="*/ 3753660 w 4824000"/>
              <a:gd name="connsiteY8" fmla="*/ 0 h 9144000"/>
              <a:gd name="connsiteX9" fmla="*/ 3753660 w 4824000"/>
              <a:gd name="connsiteY9" fmla="*/ 0 h 9144000"/>
              <a:gd name="connsiteX10" fmla="*/ 4194000 w 4824000"/>
              <a:gd name="connsiteY10" fmla="*/ 0 h 9144000"/>
              <a:gd name="connsiteX11" fmla="*/ 4824000 w 4824000"/>
              <a:gd name="connsiteY11" fmla="*/ 630000 h 914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24000" h="9144000">
                <a:moveTo>
                  <a:pt x="4824000" y="630000"/>
                </a:moveTo>
                <a:lnTo>
                  <a:pt x="4824000" y="899592"/>
                </a:lnTo>
                <a:lnTo>
                  <a:pt x="4824000" y="1260000"/>
                </a:lnTo>
                <a:lnTo>
                  <a:pt x="4824000" y="9144000"/>
                </a:lnTo>
                <a:lnTo>
                  <a:pt x="3753660" y="9144000"/>
                </a:lnTo>
                <a:lnTo>
                  <a:pt x="540" y="9144000"/>
                </a:lnTo>
                <a:lnTo>
                  <a:pt x="0" y="9144000"/>
                </a:lnTo>
                <a:lnTo>
                  <a:pt x="0" y="0"/>
                </a:lnTo>
                <a:lnTo>
                  <a:pt x="3753660" y="0"/>
                </a:lnTo>
                <a:lnTo>
                  <a:pt x="3753660" y="0"/>
                </a:lnTo>
                <a:lnTo>
                  <a:pt x="4194000" y="0"/>
                </a:lnTo>
                <a:cubicBezTo>
                  <a:pt x="4541939" y="0"/>
                  <a:pt x="4824000" y="282061"/>
                  <a:pt x="4824000" y="630000"/>
                </a:cubicBezTo>
                <a:close/>
              </a:path>
            </a:pathLst>
          </a:custGeom>
          <a:solidFill>
            <a:schemeClr val="accent5"/>
          </a:solidFill>
          <a:ln w="31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a:p>
        </p:txBody>
      </p:sp>
      <p:pic>
        <p:nvPicPr>
          <p:cNvPr id="11" name="Image 10"/>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
        <p:nvSpPr>
          <p:cNvPr id="2" name="Titre 1"/>
          <p:cNvSpPr>
            <a:spLocks noGrp="1"/>
          </p:cNvSpPr>
          <p:nvPr>
            <p:ph type="ctrTitle"/>
          </p:nvPr>
        </p:nvSpPr>
        <p:spPr>
          <a:xfrm>
            <a:off x="8820150" y="6705600"/>
            <a:ext cx="323850" cy="151860"/>
          </a:xfrm>
        </p:spPr>
        <p:txBody>
          <a:bodyPr/>
          <a:lstStyle>
            <a:lvl1pPr>
              <a:defRPr sz="100">
                <a:solidFill>
                  <a:schemeClr val="bg1">
                    <a:alpha val="0"/>
                  </a:schemeClr>
                </a:solidFill>
              </a:defRPr>
            </a:lvl1pPr>
          </a:lstStyle>
          <a:p>
            <a:r>
              <a:rPr lang="fr-FR"/>
              <a:t>Cliquez pour modifier le style du titre</a:t>
            </a:r>
            <a:endParaRPr lang="fr-FR" dirty="0"/>
          </a:p>
        </p:txBody>
      </p:sp>
      <p:sp>
        <p:nvSpPr>
          <p:cNvPr id="3" name="Sous-titre 2"/>
          <p:cNvSpPr>
            <a:spLocks noGrp="1"/>
          </p:cNvSpPr>
          <p:nvPr>
            <p:ph type="subTitle" idx="1" hasCustomPrompt="1"/>
          </p:nvPr>
        </p:nvSpPr>
        <p:spPr>
          <a:xfrm>
            <a:off x="1584000" y="3078000"/>
            <a:ext cx="7236000" cy="3016800"/>
          </a:xfrm>
        </p:spPr>
        <p:txBody>
          <a:bodyPr/>
          <a:lstStyle>
            <a:lvl1pPr marL="0" indent="0" algn="l">
              <a:lnSpc>
                <a:spcPct val="100000"/>
              </a:lnSpc>
              <a:spcBef>
                <a:spcPts val="0"/>
              </a:spcBef>
              <a:spcAft>
                <a:spcPts val="0"/>
              </a:spcAft>
              <a:buNone/>
              <a:defRPr sz="2900">
                <a:solidFill>
                  <a:schemeClr val="bg1"/>
                </a:solidFill>
                <a:latin typeface="+mn-lt"/>
              </a:defRPr>
            </a:lvl1pPr>
            <a:lvl2pPr marL="0" indent="0" algn="l">
              <a:lnSpc>
                <a:spcPct val="100000"/>
              </a:lnSpc>
              <a:buNone/>
              <a:defRPr sz="2100">
                <a:solidFill>
                  <a:schemeClr val="bg1"/>
                </a:solidFill>
              </a:defRPr>
            </a:lvl2pPr>
            <a:lvl3pPr marL="0" indent="0" algn="l">
              <a:lnSpc>
                <a:spcPct val="100000"/>
              </a:lnSpc>
              <a:spcBef>
                <a:spcPts val="600"/>
              </a:spcBef>
              <a:spcAft>
                <a:spcPts val="0"/>
              </a:spcAft>
              <a:buNone/>
              <a:defRPr sz="1600">
                <a:solidFill>
                  <a:schemeClr val="bg1"/>
                </a:solidFill>
                <a:latin typeface="+mn-lt"/>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fr-FR" noProof="0" dirty="0"/>
              <a:t>Texte de niveau 1</a:t>
            </a:r>
          </a:p>
          <a:p>
            <a:pPr lvl="1"/>
            <a:r>
              <a:rPr lang="fr-FR" noProof="0" dirty="0"/>
              <a:t>Texte de niveau 2</a:t>
            </a:r>
          </a:p>
          <a:p>
            <a:pPr lvl="2"/>
            <a:r>
              <a:rPr lang="fr-FR" noProof="0" dirty="0"/>
              <a:t>Texte de niveau 3</a:t>
            </a:r>
          </a:p>
        </p:txBody>
      </p:sp>
      <p:sp>
        <p:nvSpPr>
          <p:cNvPr id="4" name="Espace réservé de la date 3"/>
          <p:cNvSpPr>
            <a:spLocks noGrp="1"/>
          </p:cNvSpPr>
          <p:nvPr>
            <p:ph type="dt" sz="half" idx="10"/>
          </p:nvPr>
        </p:nvSpPr>
        <p:spPr/>
        <p:txBody>
          <a:bodyPr/>
          <a:lstStyle>
            <a:lvl1pPr>
              <a:defRPr sz="100">
                <a:solidFill>
                  <a:schemeClr val="bg1">
                    <a:alpha val="0"/>
                  </a:schemeClr>
                </a:solidFill>
              </a:defRPr>
            </a:lvl1pPr>
          </a:lstStyle>
          <a:p>
            <a:fld id="{B463B14C-B7E7-4113-8BFC-596EC81636DC}" type="datetime1">
              <a:rPr lang="fr-FR" smtClean="0"/>
              <a:t>24/05/2022</a:t>
            </a:fld>
            <a:endParaRPr lang="fr-FR"/>
          </a:p>
        </p:txBody>
      </p:sp>
      <p:sp>
        <p:nvSpPr>
          <p:cNvPr id="5" name="Espace réservé du pied de page 4"/>
          <p:cNvSpPr>
            <a:spLocks noGrp="1"/>
          </p:cNvSpPr>
          <p:nvPr>
            <p:ph type="ftr" sz="quarter" idx="11"/>
          </p:nvPr>
        </p:nvSpPr>
        <p:spPr>
          <a:xfrm>
            <a:off x="8820150" y="6705600"/>
            <a:ext cx="323850" cy="151860"/>
          </a:xfrm>
        </p:spPr>
        <p:txBody>
          <a:bodyPr/>
          <a:lstStyle>
            <a:lvl1pPr>
              <a:defRPr sz="100">
                <a:solidFill>
                  <a:schemeClr val="bg1">
                    <a:alpha val="0"/>
                  </a:schemeClr>
                </a:solidFill>
              </a:defRPr>
            </a:lvl1pPr>
          </a:lstStyle>
          <a:p>
            <a:endParaRPr lang="fr-FR" dirty="0"/>
          </a:p>
        </p:txBody>
      </p:sp>
      <p:sp>
        <p:nvSpPr>
          <p:cNvPr id="6" name="Espace réservé du numéro de diapositive 5"/>
          <p:cNvSpPr>
            <a:spLocks noGrp="1"/>
          </p:cNvSpPr>
          <p:nvPr>
            <p:ph type="sldNum" sz="quarter" idx="12"/>
          </p:nvPr>
        </p:nvSpPr>
        <p:spPr>
          <a:xfrm>
            <a:off x="8820150" y="6705600"/>
            <a:ext cx="323850" cy="152400"/>
          </a:xfrm>
        </p:spPr>
        <p:txBody>
          <a:bodyPr/>
          <a:lstStyle>
            <a:lvl1pPr>
              <a:defRPr sz="100">
                <a:solidFill>
                  <a:schemeClr val="bg1">
                    <a:alpha val="0"/>
                  </a:schemeClr>
                </a:solidFill>
              </a:defRPr>
            </a:lvl1pPr>
          </a:lstStyle>
          <a:p>
            <a:fld id="{10C140CD-8AED-46FF-A9A2-77308F3F39AE}" type="slidenum">
              <a:rPr lang="fr-FR" smtClean="0"/>
              <a:pPr/>
              <a:t>‹N°›</a:t>
            </a:fld>
            <a:endParaRPr lang="fr-FR" dirty="0"/>
          </a:p>
        </p:txBody>
      </p:sp>
    </p:spTree>
    <p:extLst>
      <p:ext uri="{BB962C8B-B14F-4D97-AF65-F5344CB8AC3E}">
        <p14:creationId xmlns:p14="http://schemas.microsoft.com/office/powerpoint/2010/main" val="1356116839"/>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preserve="1" userDrawn="1">
  <p:cSld name="Couverture_E">
    <p:spTree>
      <p:nvGrpSpPr>
        <p:cNvPr id="1" name=""/>
        <p:cNvGrpSpPr/>
        <p:nvPr/>
      </p:nvGrpSpPr>
      <p:grpSpPr>
        <a:xfrm>
          <a:off x="0" y="0"/>
          <a:ext cx="0" cy="0"/>
          <a:chOff x="0" y="0"/>
          <a:chExt cx="0" cy="0"/>
        </a:xfrm>
      </p:grpSpPr>
      <p:sp>
        <p:nvSpPr>
          <p:cNvPr id="14" name="Forme libre 13"/>
          <p:cNvSpPr/>
          <p:nvPr userDrawn="1"/>
        </p:nvSpPr>
        <p:spPr bwMode="gray">
          <a:xfrm>
            <a:off x="1331913" y="2034000"/>
            <a:ext cx="7811709" cy="4824000"/>
          </a:xfrm>
          <a:custGeom>
            <a:avLst/>
            <a:gdLst>
              <a:gd name="connsiteX0" fmla="*/ 899592 w 7811709"/>
              <a:gd name="connsiteY0" fmla="*/ 0 h 4824000"/>
              <a:gd name="connsiteX1" fmla="*/ 7811709 w 7811709"/>
              <a:gd name="connsiteY1" fmla="*/ 0 h 4824000"/>
              <a:gd name="connsiteX2" fmla="*/ 7811709 w 7811709"/>
              <a:gd name="connsiteY2" fmla="*/ 1070340 h 4824000"/>
              <a:gd name="connsiteX3" fmla="*/ 7811709 w 7811709"/>
              <a:gd name="connsiteY3" fmla="*/ 4824000 h 4824000"/>
              <a:gd name="connsiteX4" fmla="*/ 899592 w 7811709"/>
              <a:gd name="connsiteY4" fmla="*/ 4824000 h 4824000"/>
              <a:gd name="connsiteX5" fmla="*/ 0 w 7811709"/>
              <a:gd name="connsiteY5" fmla="*/ 4824000 h 4824000"/>
              <a:gd name="connsiteX6" fmla="*/ 0 w 7811709"/>
              <a:gd name="connsiteY6" fmla="*/ 1260000 h 4824000"/>
              <a:gd name="connsiteX7" fmla="*/ 0 w 7811709"/>
              <a:gd name="connsiteY7" fmla="*/ 1070340 h 4824000"/>
              <a:gd name="connsiteX8" fmla="*/ 0 w 7811709"/>
              <a:gd name="connsiteY8" fmla="*/ 630000 h 4824000"/>
              <a:gd name="connsiteX9" fmla="*/ 630000 w 7811709"/>
              <a:gd name="connsiteY9" fmla="*/ 0 h 4824000"/>
              <a:gd name="connsiteX10" fmla="*/ 899592 w 7811709"/>
              <a:gd name="connsiteY10" fmla="*/ 0 h 482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811709" h="4824000">
                <a:moveTo>
                  <a:pt x="899592" y="0"/>
                </a:moveTo>
                <a:lnTo>
                  <a:pt x="7811709" y="0"/>
                </a:lnTo>
                <a:lnTo>
                  <a:pt x="7811709" y="1070340"/>
                </a:lnTo>
                <a:lnTo>
                  <a:pt x="7811709" y="4824000"/>
                </a:lnTo>
                <a:lnTo>
                  <a:pt x="899592" y="4824000"/>
                </a:lnTo>
                <a:lnTo>
                  <a:pt x="0" y="4824000"/>
                </a:lnTo>
                <a:lnTo>
                  <a:pt x="0" y="1260000"/>
                </a:lnTo>
                <a:lnTo>
                  <a:pt x="0" y="1070340"/>
                </a:lnTo>
                <a:lnTo>
                  <a:pt x="0" y="630000"/>
                </a:lnTo>
                <a:cubicBezTo>
                  <a:pt x="0" y="282061"/>
                  <a:pt x="282061" y="0"/>
                  <a:pt x="630000" y="0"/>
                </a:cubicBezTo>
                <a:lnTo>
                  <a:pt x="899592"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a:p>
        </p:txBody>
      </p:sp>
      <p:sp>
        <p:nvSpPr>
          <p:cNvPr id="2" name="Espace réservé de la date 1"/>
          <p:cNvSpPr>
            <a:spLocks noGrp="1"/>
          </p:cNvSpPr>
          <p:nvPr>
            <p:ph type="dt" sz="half" idx="14"/>
          </p:nvPr>
        </p:nvSpPr>
        <p:spPr bwMode="gray"/>
        <p:txBody>
          <a:bodyPr/>
          <a:lstStyle/>
          <a:p>
            <a:fld id="{C9923E2E-EC18-45A7-8B93-986A698EC62F}" type="datetime1">
              <a:rPr lang="fr-FR" smtClean="0"/>
              <a:t>24/05/2022</a:t>
            </a:fld>
            <a:endParaRPr lang="fr-FR" dirty="0"/>
          </a:p>
        </p:txBody>
      </p:sp>
      <p:sp>
        <p:nvSpPr>
          <p:cNvPr id="3" name="Espace réservé du pied de page 2"/>
          <p:cNvSpPr>
            <a:spLocks noGrp="1"/>
          </p:cNvSpPr>
          <p:nvPr>
            <p:ph type="ftr" sz="quarter" idx="15"/>
          </p:nvPr>
        </p:nvSpPr>
        <p:spPr bwMode="gray">
          <a:xfrm>
            <a:off x="1763713" y="6156000"/>
            <a:ext cx="6624637" cy="232968"/>
          </a:xfrm>
        </p:spPr>
        <p:txBody>
          <a:bodyPr/>
          <a:lstStyle>
            <a:lvl1pPr>
              <a:defRPr>
                <a:solidFill>
                  <a:schemeClr val="bg1"/>
                </a:solidFill>
              </a:defRPr>
            </a:lvl1pPr>
          </a:lstStyle>
          <a:p>
            <a:endParaRPr lang="fr-FR" dirty="0"/>
          </a:p>
        </p:txBody>
      </p:sp>
      <p:sp>
        <p:nvSpPr>
          <p:cNvPr id="10"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bg1"/>
                </a:solidFill>
              </a:defRPr>
            </a:lvl1pPr>
          </a:lstStyle>
          <a:p>
            <a:fld id="{10C140CD-8AED-46FF-A9A2-77308F3F39AE}" type="slidenum">
              <a:rPr lang="fr-FR" smtClean="0"/>
              <a:pPr/>
              <a:t>‹N°›</a:t>
            </a:fld>
            <a:endParaRPr lang="fr-FR" dirty="0"/>
          </a:p>
        </p:txBody>
      </p:sp>
      <p:pic>
        <p:nvPicPr>
          <p:cNvPr id="4" name="Imag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1332000" y="3258000"/>
            <a:ext cx="7812000" cy="3599677"/>
          </a:xfrm>
          <a:prstGeom prst="rect">
            <a:avLst/>
          </a:prstGeom>
        </p:spPr>
      </p:pic>
      <p:sp>
        <p:nvSpPr>
          <p:cNvPr id="8" name="Espace réservé du texte 7"/>
          <p:cNvSpPr>
            <a:spLocks noGrp="1"/>
          </p:cNvSpPr>
          <p:nvPr>
            <p:ph type="body" sz="quarter" idx="13" hasCustomPrompt="1"/>
          </p:nvPr>
        </p:nvSpPr>
        <p:spPr bwMode="gray">
          <a:xfrm>
            <a:off x="2232025" y="3077924"/>
            <a:ext cx="6588125" cy="3014901"/>
          </a:xfrm>
        </p:spPr>
        <p:txBody>
          <a:bodyPr/>
          <a:lstStyle>
            <a:lvl1pPr>
              <a:lnSpc>
                <a:spcPct val="100000"/>
              </a:lnSpc>
              <a:spcBef>
                <a:spcPts val="0"/>
              </a:spcBef>
              <a:spcAft>
                <a:spcPts val="0"/>
              </a:spcAft>
              <a:defRPr sz="2900">
                <a:solidFill>
                  <a:schemeClr val="bg1"/>
                </a:solidFill>
                <a:latin typeface="+mn-lt"/>
              </a:defRPr>
            </a:lvl1pPr>
            <a:lvl2pPr>
              <a:lnSpc>
                <a:spcPct val="100000"/>
              </a:lnSpc>
              <a:spcBef>
                <a:spcPts val="0"/>
              </a:spcBef>
              <a:spcAft>
                <a:spcPts val="0"/>
              </a:spcAft>
              <a:defRPr sz="2100">
                <a:solidFill>
                  <a:schemeClr val="bg1"/>
                </a:solidFill>
              </a:defRPr>
            </a:lvl2pPr>
            <a:lvl3pPr marL="0">
              <a:lnSpc>
                <a:spcPct val="100000"/>
              </a:lnSpc>
              <a:spcBef>
                <a:spcPts val="600"/>
              </a:spcBef>
              <a:spcAft>
                <a:spcPts val="0"/>
              </a:spcAft>
              <a:defRPr sz="1600">
                <a:solidFill>
                  <a:schemeClr val="bg1"/>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pic>
        <p:nvPicPr>
          <p:cNvPr id="11" name="Image 10"/>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29636272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preserve="1" userDrawn="1">
  <p:cSld name="Chapitre_A">
    <p:spTree>
      <p:nvGrpSpPr>
        <p:cNvPr id="1" name=""/>
        <p:cNvGrpSpPr/>
        <p:nvPr/>
      </p:nvGrpSpPr>
      <p:grpSpPr>
        <a:xfrm>
          <a:off x="0" y="0"/>
          <a:ext cx="0" cy="0"/>
          <a:chOff x="0" y="0"/>
          <a:chExt cx="0" cy="0"/>
        </a:xfrm>
      </p:grpSpPr>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5"/>
                </a:solidFill>
                <a:latin typeface="+mn-lt"/>
              </a:defRPr>
            </a:lvl1pPr>
            <a:lvl2pPr>
              <a:lnSpc>
                <a:spcPct val="100000"/>
              </a:lnSpc>
              <a:spcBef>
                <a:spcPts val="0"/>
              </a:spcBef>
              <a:spcAft>
                <a:spcPts val="0"/>
              </a:spcAft>
              <a:defRPr sz="2100">
                <a:solidFill>
                  <a:schemeClr val="accent5"/>
                </a:solidFill>
              </a:defRPr>
            </a:lvl2pPr>
            <a:lvl3pPr marL="0">
              <a:lnSpc>
                <a:spcPct val="120000"/>
              </a:lnSpc>
              <a:spcBef>
                <a:spcPts val="0"/>
              </a:spcBef>
              <a:spcAft>
                <a:spcPts val="0"/>
              </a:spcAft>
              <a:defRPr sz="1200">
                <a:solidFill>
                  <a:schemeClr val="accent5"/>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0D9AD7B3-7B0F-4A02-8062-8A425A1D4136}" type="datetime1">
              <a:rPr lang="fr-FR" smtClean="0"/>
              <a:t>24/05/2022</a:t>
            </a:fld>
            <a:endParaRPr lang="fr-FR" dirty="0"/>
          </a:p>
        </p:txBody>
      </p:sp>
      <p:sp>
        <p:nvSpPr>
          <p:cNvPr id="12" name="Espace réservé du pied de page 2"/>
          <p:cNvSpPr>
            <a:spLocks noGrp="1"/>
          </p:cNvSpPr>
          <p:nvPr>
            <p:ph type="ftr" sz="quarter" idx="15"/>
          </p:nvPr>
        </p:nvSpPr>
        <p:spPr bwMode="gray">
          <a:xfrm>
            <a:off x="1763713" y="6156000"/>
            <a:ext cx="6624637" cy="232968"/>
          </a:xfrm>
        </p:spPr>
        <p:txBody>
          <a:bodyPr/>
          <a:lstStyle>
            <a:lvl1pPr>
              <a:defRPr>
                <a:solidFill>
                  <a:schemeClr val="accent6"/>
                </a:solidFill>
              </a:defRPr>
            </a:lvl1pPr>
          </a:lstStyle>
          <a:p>
            <a:endParaRPr lang="fr-FR" dirty="0"/>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pPr/>
              <a:t>‹N°›</a:t>
            </a:fld>
            <a:endParaRPr lang="fr-FR" dirty="0"/>
          </a:p>
        </p:txBody>
      </p:sp>
      <p:pic>
        <p:nvPicPr>
          <p:cNvPr id="9" name="Imag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pic>
        <p:nvPicPr>
          <p:cNvPr id="10" name="Image 9" descr="PPT Gazpar 2.png"/>
          <p:cNvPicPr>
            <a:picLocks noChangeAspect="1"/>
          </p:cNvPicPr>
          <p:nvPr userDrawn="1"/>
        </p:nvPicPr>
        <p:blipFill>
          <a:blip r:embed="rId3" cstate="print"/>
          <a:stretch>
            <a:fillRect/>
          </a:stretch>
        </p:blipFill>
        <p:spPr>
          <a:xfrm>
            <a:off x="0" y="2166862"/>
            <a:ext cx="9144000" cy="2524275"/>
          </a:xfrm>
          <a:prstGeom prst="rect">
            <a:avLst/>
          </a:prstGeom>
        </p:spPr>
      </p:pic>
    </p:spTree>
    <p:extLst>
      <p:ext uri="{BB962C8B-B14F-4D97-AF65-F5344CB8AC3E}">
        <p14:creationId xmlns:p14="http://schemas.microsoft.com/office/powerpoint/2010/main" val="1657407312"/>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preserve="1" userDrawn="1">
  <p:cSld name="Chapitre_Abis">
    <p:spTree>
      <p:nvGrpSpPr>
        <p:cNvPr id="1" name=""/>
        <p:cNvGrpSpPr/>
        <p:nvPr/>
      </p:nvGrpSpPr>
      <p:grpSpPr>
        <a:xfrm>
          <a:off x="0" y="0"/>
          <a:ext cx="0" cy="0"/>
          <a:chOff x="0" y="0"/>
          <a:chExt cx="0" cy="0"/>
        </a:xfrm>
      </p:grpSpPr>
      <p:pic>
        <p:nvPicPr>
          <p:cNvPr id="18" name="Image 1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1912930" y="2034682"/>
            <a:ext cx="7236000" cy="1997556"/>
          </a:xfrm>
          <a:custGeom>
            <a:avLst/>
            <a:gdLst>
              <a:gd name="connsiteX0" fmla="*/ 630000 w 7231070"/>
              <a:gd name="connsiteY0" fmla="*/ 0 h 1997556"/>
              <a:gd name="connsiteX1" fmla="*/ 899593 w 7231070"/>
              <a:gd name="connsiteY1" fmla="*/ 0 h 1997556"/>
              <a:gd name="connsiteX2" fmla="*/ 1260000 w 7231070"/>
              <a:gd name="connsiteY2" fmla="*/ 0 h 1997556"/>
              <a:gd name="connsiteX3" fmla="*/ 7230692 w 7231070"/>
              <a:gd name="connsiteY3" fmla="*/ 0 h 1997556"/>
              <a:gd name="connsiteX4" fmla="*/ 7230692 w 7231070"/>
              <a:gd name="connsiteY4" fmla="*/ 917880 h 1997556"/>
              <a:gd name="connsiteX5" fmla="*/ 7231070 w 7231070"/>
              <a:gd name="connsiteY5" fmla="*/ 917880 h 1997556"/>
              <a:gd name="connsiteX6" fmla="*/ 7231070 w 7231070"/>
              <a:gd name="connsiteY6" fmla="*/ 1997556 h 1997556"/>
              <a:gd name="connsiteX7" fmla="*/ 1 w 7231070"/>
              <a:gd name="connsiteY7" fmla="*/ 1997556 h 1997556"/>
              <a:gd name="connsiteX8" fmla="*/ 1 w 7231070"/>
              <a:gd name="connsiteY8" fmla="*/ 1260000 h 1997556"/>
              <a:gd name="connsiteX9" fmla="*/ 0 w 7231070"/>
              <a:gd name="connsiteY9" fmla="*/ 1260000 h 1997556"/>
              <a:gd name="connsiteX10" fmla="*/ 0 w 7231070"/>
              <a:gd name="connsiteY10" fmla="*/ 630000 h 1997556"/>
              <a:gd name="connsiteX11" fmla="*/ 630000 w 7231070"/>
              <a:gd name="connsiteY11" fmla="*/ 0 h 1997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6">
                <a:moveTo>
                  <a:pt x="630000" y="0"/>
                </a:moveTo>
                <a:lnTo>
                  <a:pt x="899593" y="0"/>
                </a:lnTo>
                <a:lnTo>
                  <a:pt x="1260000" y="0"/>
                </a:lnTo>
                <a:lnTo>
                  <a:pt x="7230692" y="0"/>
                </a:lnTo>
                <a:lnTo>
                  <a:pt x="7230692" y="917880"/>
                </a:lnTo>
                <a:lnTo>
                  <a:pt x="7231070" y="917880"/>
                </a:lnTo>
                <a:lnTo>
                  <a:pt x="7231070" y="1997556"/>
                </a:lnTo>
                <a:lnTo>
                  <a:pt x="1" y="1997556"/>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5"/>
                </a:solidFill>
                <a:latin typeface="+mn-lt"/>
              </a:defRPr>
            </a:lvl1pPr>
            <a:lvl2pPr>
              <a:lnSpc>
                <a:spcPct val="100000"/>
              </a:lnSpc>
              <a:spcBef>
                <a:spcPts val="0"/>
              </a:spcBef>
              <a:spcAft>
                <a:spcPts val="0"/>
              </a:spcAft>
              <a:defRPr sz="2100">
                <a:solidFill>
                  <a:schemeClr val="accent5"/>
                </a:solidFill>
              </a:defRPr>
            </a:lvl2pPr>
            <a:lvl3pPr marL="0">
              <a:lnSpc>
                <a:spcPct val="120000"/>
              </a:lnSpc>
              <a:spcBef>
                <a:spcPts val="0"/>
              </a:spcBef>
              <a:spcAft>
                <a:spcPts val="0"/>
              </a:spcAft>
              <a:defRPr sz="1200">
                <a:solidFill>
                  <a:schemeClr val="accent5"/>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07186645-4965-479D-B0AE-327055379C1C}" type="datetime1">
              <a:rPr lang="fr-FR" smtClean="0"/>
              <a:t>24/05/2022</a:t>
            </a:fld>
            <a:endParaRPr lang="fr-FR" dirty="0"/>
          </a:p>
        </p:txBody>
      </p:sp>
      <p:sp>
        <p:nvSpPr>
          <p:cNvPr id="12" name="Espace réservé du pied de page 2"/>
          <p:cNvSpPr>
            <a:spLocks noGrp="1"/>
          </p:cNvSpPr>
          <p:nvPr>
            <p:ph type="ftr" sz="quarter" idx="15"/>
          </p:nvPr>
        </p:nvSpPr>
        <p:spPr bwMode="gray">
          <a:xfrm>
            <a:off x="1763713" y="6156000"/>
            <a:ext cx="6624637" cy="232968"/>
          </a:xfrm>
        </p:spPr>
        <p:txBody>
          <a:bodyPr/>
          <a:lstStyle>
            <a:lvl1pPr>
              <a:defRPr>
                <a:solidFill>
                  <a:schemeClr val="accent6"/>
                </a:solidFill>
              </a:defRPr>
            </a:lvl1pPr>
          </a:lstStyle>
          <a:p>
            <a:endParaRPr lang="fr-FR" dirty="0"/>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pPr/>
              <a:t>‹N°›</a:t>
            </a:fld>
            <a:endParaRPr lang="fr-FR" dirty="0"/>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2514488550"/>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preserve="1" userDrawn="1">
  <p:cSld name="Chapitre_B">
    <p:spTree>
      <p:nvGrpSpPr>
        <p:cNvPr id="1" name=""/>
        <p:cNvGrpSpPr/>
        <p:nvPr/>
      </p:nvGrpSpPr>
      <p:grpSpPr>
        <a:xfrm>
          <a:off x="0" y="0"/>
          <a:ext cx="0" cy="0"/>
          <a:chOff x="0" y="0"/>
          <a:chExt cx="0" cy="0"/>
        </a:xfrm>
      </p:grpSpPr>
      <p:pic>
        <p:nvPicPr>
          <p:cNvPr id="14" name="Image 13"/>
          <p:cNvPicPr>
            <a:picLocks noChangeAspect="1"/>
          </p:cNvPicPr>
          <p:nvPr userDrawn="1"/>
        </p:nvPicPr>
        <p:blipFill>
          <a:blip r:embed="rId2" cstate="print">
            <a:extLst>
              <a:ext uri="{28A0092B-C50C-407E-A947-70E740481C1C}">
                <a14:useLocalDpi xmlns:a14="http://schemas.microsoft.com/office/drawing/2010/main" val="0"/>
              </a:ext>
            </a:extLst>
          </a:blip>
          <a:srcRect l="68"/>
          <a:stretch>
            <a:fillRect/>
          </a:stretch>
        </p:blipFill>
        <p:spPr bwMode="gray">
          <a:xfrm>
            <a:off x="1912930" y="2034002"/>
            <a:ext cx="7236000" cy="1998917"/>
          </a:xfrm>
          <a:custGeom>
            <a:avLst/>
            <a:gdLst>
              <a:gd name="connsiteX0" fmla="*/ 630000 w 7231070"/>
              <a:gd name="connsiteY0" fmla="*/ 0 h 1997555"/>
              <a:gd name="connsiteX1" fmla="*/ 899593 w 7231070"/>
              <a:gd name="connsiteY1" fmla="*/ 0 h 1997555"/>
              <a:gd name="connsiteX2" fmla="*/ 1260000 w 7231070"/>
              <a:gd name="connsiteY2" fmla="*/ 0 h 1997555"/>
              <a:gd name="connsiteX3" fmla="*/ 7230692 w 7231070"/>
              <a:gd name="connsiteY3" fmla="*/ 0 h 1997555"/>
              <a:gd name="connsiteX4" fmla="*/ 7230692 w 7231070"/>
              <a:gd name="connsiteY4" fmla="*/ 917880 h 1997555"/>
              <a:gd name="connsiteX5" fmla="*/ 7231070 w 7231070"/>
              <a:gd name="connsiteY5" fmla="*/ 917880 h 1997555"/>
              <a:gd name="connsiteX6" fmla="*/ 7231070 w 7231070"/>
              <a:gd name="connsiteY6" fmla="*/ 1997555 h 1997555"/>
              <a:gd name="connsiteX7" fmla="*/ 1 w 7231070"/>
              <a:gd name="connsiteY7" fmla="*/ 1997555 h 1997555"/>
              <a:gd name="connsiteX8" fmla="*/ 1 w 7231070"/>
              <a:gd name="connsiteY8" fmla="*/ 1260000 h 1997555"/>
              <a:gd name="connsiteX9" fmla="*/ 0 w 7231070"/>
              <a:gd name="connsiteY9" fmla="*/ 1260000 h 1997555"/>
              <a:gd name="connsiteX10" fmla="*/ 0 w 7231070"/>
              <a:gd name="connsiteY10" fmla="*/ 630000 h 1997555"/>
              <a:gd name="connsiteX11" fmla="*/ 630000 w 7231070"/>
              <a:gd name="connsiteY11" fmla="*/ 0 h 1997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5">
                <a:moveTo>
                  <a:pt x="630000" y="0"/>
                </a:moveTo>
                <a:lnTo>
                  <a:pt x="899593" y="0"/>
                </a:lnTo>
                <a:lnTo>
                  <a:pt x="1260000" y="0"/>
                </a:lnTo>
                <a:lnTo>
                  <a:pt x="7230692" y="0"/>
                </a:lnTo>
                <a:lnTo>
                  <a:pt x="7230692" y="917880"/>
                </a:lnTo>
                <a:lnTo>
                  <a:pt x="7231070" y="917880"/>
                </a:lnTo>
                <a:lnTo>
                  <a:pt x="7231070" y="1997555"/>
                </a:lnTo>
                <a:lnTo>
                  <a:pt x="1" y="1997555"/>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5"/>
                </a:solidFill>
                <a:latin typeface="+mn-lt"/>
              </a:defRPr>
            </a:lvl1pPr>
            <a:lvl2pPr>
              <a:lnSpc>
                <a:spcPct val="100000"/>
              </a:lnSpc>
              <a:spcBef>
                <a:spcPts val="0"/>
              </a:spcBef>
              <a:spcAft>
                <a:spcPts val="0"/>
              </a:spcAft>
              <a:defRPr sz="2100">
                <a:solidFill>
                  <a:schemeClr val="accent5"/>
                </a:solidFill>
              </a:defRPr>
            </a:lvl2pPr>
            <a:lvl3pPr marL="0">
              <a:lnSpc>
                <a:spcPct val="120000"/>
              </a:lnSpc>
              <a:spcBef>
                <a:spcPts val="0"/>
              </a:spcBef>
              <a:spcAft>
                <a:spcPts val="0"/>
              </a:spcAft>
              <a:defRPr sz="1200">
                <a:solidFill>
                  <a:schemeClr val="accent5"/>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798AFED6-AAE8-4CE2-A68A-C95FEB3DAC5E}" type="datetime1">
              <a:rPr lang="fr-FR" smtClean="0"/>
              <a:t>24/05/2022</a:t>
            </a:fld>
            <a:endParaRPr lang="fr-FR" dirty="0"/>
          </a:p>
        </p:txBody>
      </p:sp>
      <p:sp>
        <p:nvSpPr>
          <p:cNvPr id="12" name="Espace réservé du pied de page 2"/>
          <p:cNvSpPr>
            <a:spLocks noGrp="1"/>
          </p:cNvSpPr>
          <p:nvPr>
            <p:ph type="ftr" sz="quarter" idx="15"/>
          </p:nvPr>
        </p:nvSpPr>
        <p:spPr bwMode="gray">
          <a:xfrm>
            <a:off x="1763713" y="6156000"/>
            <a:ext cx="6624637" cy="232968"/>
          </a:xfrm>
        </p:spPr>
        <p:txBody>
          <a:bodyPr/>
          <a:lstStyle>
            <a:lvl1pPr>
              <a:defRPr>
                <a:solidFill>
                  <a:schemeClr val="accent6"/>
                </a:solidFill>
              </a:defRPr>
            </a:lvl1pPr>
          </a:lstStyle>
          <a:p>
            <a:endParaRPr lang="fr-FR" dirty="0"/>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pPr/>
              <a:t>‹N°›</a:t>
            </a:fld>
            <a:endParaRPr lang="fr-FR" dirty="0"/>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1519526846"/>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preserve="1" userDrawn="1">
  <p:cSld name="Chapitre_C">
    <p:spTree>
      <p:nvGrpSpPr>
        <p:cNvPr id="1" name=""/>
        <p:cNvGrpSpPr/>
        <p:nvPr/>
      </p:nvGrpSpPr>
      <p:grpSpPr>
        <a:xfrm>
          <a:off x="0" y="0"/>
          <a:ext cx="0" cy="0"/>
          <a:chOff x="0" y="0"/>
          <a:chExt cx="0" cy="0"/>
        </a:xfrm>
      </p:grpSpPr>
      <p:pic>
        <p:nvPicPr>
          <p:cNvPr id="14" name="Image 13"/>
          <p:cNvPicPr>
            <a:picLocks noChangeAspect="1"/>
          </p:cNvPicPr>
          <p:nvPr userDrawn="1"/>
        </p:nvPicPr>
        <p:blipFill>
          <a:blip r:embed="rId2" cstate="print">
            <a:extLst>
              <a:ext uri="{28A0092B-C50C-407E-A947-70E740481C1C}">
                <a14:useLocalDpi xmlns:a14="http://schemas.microsoft.com/office/drawing/2010/main" val="0"/>
              </a:ext>
            </a:extLst>
          </a:blip>
          <a:srcRect l="68"/>
          <a:stretch>
            <a:fillRect/>
          </a:stretch>
        </p:blipFill>
        <p:spPr bwMode="gray">
          <a:xfrm>
            <a:off x="1912930" y="2034002"/>
            <a:ext cx="7236000" cy="1998917"/>
          </a:xfrm>
          <a:custGeom>
            <a:avLst/>
            <a:gdLst>
              <a:gd name="connsiteX0" fmla="*/ 630000 w 7231070"/>
              <a:gd name="connsiteY0" fmla="*/ 0 h 1997555"/>
              <a:gd name="connsiteX1" fmla="*/ 899593 w 7231070"/>
              <a:gd name="connsiteY1" fmla="*/ 0 h 1997555"/>
              <a:gd name="connsiteX2" fmla="*/ 1260000 w 7231070"/>
              <a:gd name="connsiteY2" fmla="*/ 0 h 1997555"/>
              <a:gd name="connsiteX3" fmla="*/ 7230692 w 7231070"/>
              <a:gd name="connsiteY3" fmla="*/ 0 h 1997555"/>
              <a:gd name="connsiteX4" fmla="*/ 7230692 w 7231070"/>
              <a:gd name="connsiteY4" fmla="*/ 917880 h 1997555"/>
              <a:gd name="connsiteX5" fmla="*/ 7231070 w 7231070"/>
              <a:gd name="connsiteY5" fmla="*/ 917880 h 1997555"/>
              <a:gd name="connsiteX6" fmla="*/ 7231070 w 7231070"/>
              <a:gd name="connsiteY6" fmla="*/ 1997555 h 1997555"/>
              <a:gd name="connsiteX7" fmla="*/ 1 w 7231070"/>
              <a:gd name="connsiteY7" fmla="*/ 1997555 h 1997555"/>
              <a:gd name="connsiteX8" fmla="*/ 1 w 7231070"/>
              <a:gd name="connsiteY8" fmla="*/ 1260000 h 1997555"/>
              <a:gd name="connsiteX9" fmla="*/ 0 w 7231070"/>
              <a:gd name="connsiteY9" fmla="*/ 1260000 h 1997555"/>
              <a:gd name="connsiteX10" fmla="*/ 0 w 7231070"/>
              <a:gd name="connsiteY10" fmla="*/ 630000 h 1997555"/>
              <a:gd name="connsiteX11" fmla="*/ 630000 w 7231070"/>
              <a:gd name="connsiteY11" fmla="*/ 0 h 1997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5">
                <a:moveTo>
                  <a:pt x="630000" y="0"/>
                </a:moveTo>
                <a:lnTo>
                  <a:pt x="899593" y="0"/>
                </a:lnTo>
                <a:lnTo>
                  <a:pt x="1260000" y="0"/>
                </a:lnTo>
                <a:lnTo>
                  <a:pt x="7230692" y="0"/>
                </a:lnTo>
                <a:lnTo>
                  <a:pt x="7230692" y="917880"/>
                </a:lnTo>
                <a:lnTo>
                  <a:pt x="7231070" y="917880"/>
                </a:lnTo>
                <a:lnTo>
                  <a:pt x="7231070" y="1997555"/>
                </a:lnTo>
                <a:lnTo>
                  <a:pt x="1" y="1997555"/>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5"/>
                </a:solidFill>
                <a:latin typeface="+mn-lt"/>
              </a:defRPr>
            </a:lvl1pPr>
            <a:lvl2pPr>
              <a:lnSpc>
                <a:spcPct val="100000"/>
              </a:lnSpc>
              <a:spcBef>
                <a:spcPts val="0"/>
              </a:spcBef>
              <a:spcAft>
                <a:spcPts val="0"/>
              </a:spcAft>
              <a:defRPr sz="2100">
                <a:solidFill>
                  <a:schemeClr val="accent5"/>
                </a:solidFill>
              </a:defRPr>
            </a:lvl2pPr>
            <a:lvl3pPr marL="0">
              <a:lnSpc>
                <a:spcPct val="120000"/>
              </a:lnSpc>
              <a:spcBef>
                <a:spcPts val="0"/>
              </a:spcBef>
              <a:spcAft>
                <a:spcPts val="0"/>
              </a:spcAft>
              <a:defRPr sz="1200">
                <a:solidFill>
                  <a:schemeClr val="accent5"/>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BE2F09E6-45CA-4D9F-BC29-81F617ACA89B}" type="datetime1">
              <a:rPr lang="fr-FR" smtClean="0"/>
              <a:t>24/05/2022</a:t>
            </a:fld>
            <a:endParaRPr lang="fr-FR" dirty="0"/>
          </a:p>
        </p:txBody>
      </p:sp>
      <p:sp>
        <p:nvSpPr>
          <p:cNvPr id="12" name="Espace réservé du pied de page 2"/>
          <p:cNvSpPr>
            <a:spLocks noGrp="1"/>
          </p:cNvSpPr>
          <p:nvPr>
            <p:ph type="ftr" sz="quarter" idx="15"/>
          </p:nvPr>
        </p:nvSpPr>
        <p:spPr bwMode="gray">
          <a:xfrm>
            <a:off x="1763713" y="6156000"/>
            <a:ext cx="6624637" cy="232968"/>
          </a:xfrm>
        </p:spPr>
        <p:txBody>
          <a:bodyPr/>
          <a:lstStyle>
            <a:lvl1pPr>
              <a:defRPr>
                <a:solidFill>
                  <a:schemeClr val="accent6"/>
                </a:solidFill>
              </a:defRPr>
            </a:lvl1pPr>
          </a:lstStyle>
          <a:p>
            <a:endParaRPr lang="fr-FR" dirty="0"/>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pPr/>
              <a:t>‹N°›</a:t>
            </a:fld>
            <a:endParaRPr lang="fr-FR" dirty="0"/>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2319851146"/>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preserve="1" userDrawn="1">
  <p:cSld name="Chapitre_D">
    <p:spTree>
      <p:nvGrpSpPr>
        <p:cNvPr id="1" name=""/>
        <p:cNvGrpSpPr/>
        <p:nvPr/>
      </p:nvGrpSpPr>
      <p:grpSpPr>
        <a:xfrm>
          <a:off x="0" y="0"/>
          <a:ext cx="0" cy="0"/>
          <a:chOff x="0" y="0"/>
          <a:chExt cx="0" cy="0"/>
        </a:xfrm>
      </p:grpSpPr>
      <p:sp>
        <p:nvSpPr>
          <p:cNvPr id="14" name="Espace réservé pour une image  13"/>
          <p:cNvSpPr>
            <a:spLocks noGrp="1"/>
          </p:cNvSpPr>
          <p:nvPr>
            <p:ph type="pic" sz="quarter" idx="17"/>
          </p:nvPr>
        </p:nvSpPr>
        <p:spPr bwMode="gray">
          <a:xfrm>
            <a:off x="1912930" y="2034001"/>
            <a:ext cx="7236000" cy="1998000"/>
          </a:xfrm>
          <a:custGeom>
            <a:avLst/>
            <a:gdLst>
              <a:gd name="connsiteX0" fmla="*/ 630000 w 7231070"/>
              <a:gd name="connsiteY0" fmla="*/ 0 h 1998000"/>
              <a:gd name="connsiteX1" fmla="*/ 899593 w 7231070"/>
              <a:gd name="connsiteY1" fmla="*/ 0 h 1998000"/>
              <a:gd name="connsiteX2" fmla="*/ 1260000 w 7231070"/>
              <a:gd name="connsiteY2" fmla="*/ 0 h 1998000"/>
              <a:gd name="connsiteX3" fmla="*/ 7230692 w 7231070"/>
              <a:gd name="connsiteY3" fmla="*/ 0 h 1998000"/>
              <a:gd name="connsiteX4" fmla="*/ 7230692 w 7231070"/>
              <a:gd name="connsiteY4" fmla="*/ 917880 h 1998000"/>
              <a:gd name="connsiteX5" fmla="*/ 7231070 w 7231070"/>
              <a:gd name="connsiteY5" fmla="*/ 917880 h 1998000"/>
              <a:gd name="connsiteX6" fmla="*/ 7231070 w 7231070"/>
              <a:gd name="connsiteY6" fmla="*/ 1998000 h 1998000"/>
              <a:gd name="connsiteX7" fmla="*/ 7230692 w 7231070"/>
              <a:gd name="connsiteY7" fmla="*/ 1998000 h 1998000"/>
              <a:gd name="connsiteX8" fmla="*/ 899593 w 7231070"/>
              <a:gd name="connsiteY8" fmla="*/ 1998000 h 1998000"/>
              <a:gd name="connsiteX9" fmla="*/ 1 w 7231070"/>
              <a:gd name="connsiteY9" fmla="*/ 1998000 h 1998000"/>
              <a:gd name="connsiteX10" fmla="*/ 1 w 7231070"/>
              <a:gd name="connsiteY10" fmla="*/ 1260000 h 1998000"/>
              <a:gd name="connsiteX11" fmla="*/ 0 w 7231070"/>
              <a:gd name="connsiteY11" fmla="*/ 1260000 h 1998000"/>
              <a:gd name="connsiteX12" fmla="*/ 0 w 7231070"/>
              <a:gd name="connsiteY12" fmla="*/ 630000 h 1998000"/>
              <a:gd name="connsiteX13" fmla="*/ 630000 w 7231070"/>
              <a:gd name="connsiteY13" fmla="*/ 0 h 199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31070" h="1998000">
                <a:moveTo>
                  <a:pt x="630000" y="0"/>
                </a:moveTo>
                <a:lnTo>
                  <a:pt x="899593" y="0"/>
                </a:lnTo>
                <a:lnTo>
                  <a:pt x="1260000" y="0"/>
                </a:lnTo>
                <a:lnTo>
                  <a:pt x="7230692" y="0"/>
                </a:lnTo>
                <a:lnTo>
                  <a:pt x="7230692" y="917880"/>
                </a:lnTo>
                <a:lnTo>
                  <a:pt x="7231070" y="917880"/>
                </a:lnTo>
                <a:lnTo>
                  <a:pt x="7231070" y="1998000"/>
                </a:lnTo>
                <a:lnTo>
                  <a:pt x="7230692" y="1998000"/>
                </a:lnTo>
                <a:lnTo>
                  <a:pt x="899593" y="1998000"/>
                </a:lnTo>
                <a:lnTo>
                  <a:pt x="1" y="1998000"/>
                </a:lnTo>
                <a:lnTo>
                  <a:pt x="1" y="1260000"/>
                </a:lnTo>
                <a:lnTo>
                  <a:pt x="0" y="1260000"/>
                </a:lnTo>
                <a:lnTo>
                  <a:pt x="0" y="630000"/>
                </a:lnTo>
                <a:cubicBezTo>
                  <a:pt x="0" y="282061"/>
                  <a:pt x="282061" y="0"/>
                  <a:pt x="630000" y="0"/>
                </a:cubicBezTo>
                <a:close/>
              </a:path>
            </a:pathLst>
          </a:custGeom>
        </p:spPr>
        <p:txBody>
          <a:bodyPr wrap="square" tIns="1080000" anchor="ctr" anchorCtr="0">
            <a:noAutofit/>
          </a:bodyPr>
          <a:lstStyle>
            <a:lvl1pPr algn="ctr">
              <a:defRPr/>
            </a:lvl1pPr>
          </a:lstStyle>
          <a:p>
            <a:r>
              <a:rPr lang="fr-FR"/>
              <a:t>Cliquez sur l'icône pour ajouter une image</a:t>
            </a:r>
          </a:p>
        </p:txBody>
      </p:sp>
      <p:sp>
        <p:nvSpPr>
          <p:cNvPr id="8" name="Espace réservé du texte 7"/>
          <p:cNvSpPr>
            <a:spLocks noGrp="1"/>
          </p:cNvSpPr>
          <p:nvPr>
            <p:ph type="body" sz="quarter" idx="13" hasCustomPrompt="1"/>
          </p:nvPr>
        </p:nvSpPr>
        <p:spPr bwMode="gray">
          <a:xfrm>
            <a:off x="2627784" y="4257092"/>
            <a:ext cx="6192366" cy="1835733"/>
          </a:xfrm>
        </p:spPr>
        <p:txBody>
          <a:bodyPr/>
          <a:lstStyle>
            <a:lvl1pPr>
              <a:lnSpc>
                <a:spcPct val="100000"/>
              </a:lnSpc>
              <a:spcBef>
                <a:spcPts val="0"/>
              </a:spcBef>
              <a:spcAft>
                <a:spcPts val="0"/>
              </a:spcAft>
              <a:defRPr sz="2900">
                <a:solidFill>
                  <a:schemeClr val="accent5"/>
                </a:solidFill>
                <a:latin typeface="+mn-lt"/>
              </a:defRPr>
            </a:lvl1pPr>
            <a:lvl2pPr>
              <a:lnSpc>
                <a:spcPct val="100000"/>
              </a:lnSpc>
              <a:spcBef>
                <a:spcPts val="0"/>
              </a:spcBef>
              <a:spcAft>
                <a:spcPts val="0"/>
              </a:spcAft>
              <a:defRPr sz="2100">
                <a:solidFill>
                  <a:schemeClr val="accent5"/>
                </a:solidFill>
              </a:defRPr>
            </a:lvl2pPr>
            <a:lvl3pPr marL="0">
              <a:lnSpc>
                <a:spcPct val="120000"/>
              </a:lnSpc>
              <a:spcBef>
                <a:spcPts val="0"/>
              </a:spcBef>
              <a:spcAft>
                <a:spcPts val="0"/>
              </a:spcAft>
              <a:defRPr sz="1200">
                <a:solidFill>
                  <a:schemeClr val="accent5"/>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
        <p:nvSpPr>
          <p:cNvPr id="11" name="Espace réservé de la date 1"/>
          <p:cNvSpPr>
            <a:spLocks noGrp="1"/>
          </p:cNvSpPr>
          <p:nvPr>
            <p:ph type="dt" sz="half" idx="14"/>
          </p:nvPr>
        </p:nvSpPr>
        <p:spPr bwMode="gray">
          <a:xfrm>
            <a:off x="8820150" y="6705600"/>
            <a:ext cx="321821" cy="152400"/>
          </a:xfrm>
        </p:spPr>
        <p:txBody>
          <a:bodyPr/>
          <a:lstStyle/>
          <a:p>
            <a:fld id="{50CCE43A-67A6-46C9-B97E-ADA2AF1F4EC0}" type="datetime1">
              <a:rPr lang="fr-FR" smtClean="0"/>
              <a:t>24/05/2022</a:t>
            </a:fld>
            <a:endParaRPr lang="fr-FR" dirty="0"/>
          </a:p>
        </p:txBody>
      </p:sp>
      <p:sp>
        <p:nvSpPr>
          <p:cNvPr id="12" name="Espace réservé du pied de page 2"/>
          <p:cNvSpPr>
            <a:spLocks noGrp="1"/>
          </p:cNvSpPr>
          <p:nvPr>
            <p:ph type="ftr" sz="quarter" idx="15"/>
          </p:nvPr>
        </p:nvSpPr>
        <p:spPr bwMode="gray">
          <a:xfrm>
            <a:off x="1763713" y="6156000"/>
            <a:ext cx="6624637" cy="232968"/>
          </a:xfrm>
        </p:spPr>
        <p:txBody>
          <a:bodyPr/>
          <a:lstStyle>
            <a:lvl1pPr>
              <a:defRPr>
                <a:solidFill>
                  <a:schemeClr val="accent6"/>
                </a:solidFill>
              </a:defRPr>
            </a:lvl1pPr>
          </a:lstStyle>
          <a:p>
            <a:endParaRPr lang="fr-FR" dirty="0"/>
          </a:p>
        </p:txBody>
      </p:sp>
      <p:sp>
        <p:nvSpPr>
          <p:cNvPr id="13" name="Espace réservé du numéro de diapositive 9"/>
          <p:cNvSpPr>
            <a:spLocks noGrp="1"/>
          </p:cNvSpPr>
          <p:nvPr>
            <p:ph type="sldNum" sz="quarter" idx="16"/>
          </p:nvPr>
        </p:nvSpPr>
        <p:spPr bwMode="gray">
          <a:xfrm>
            <a:off x="7812089" y="6553200"/>
            <a:ext cx="576261" cy="152400"/>
          </a:xfrm>
        </p:spPr>
        <p:txBody>
          <a:bodyPr/>
          <a:lstStyle>
            <a:lvl1pPr>
              <a:defRPr>
                <a:solidFill>
                  <a:schemeClr val="accent6"/>
                </a:solidFill>
              </a:defRPr>
            </a:lvl1pPr>
          </a:lstStyle>
          <a:p>
            <a:fld id="{10C140CD-8AED-46FF-A9A2-77308F3F39AE}" type="slidenum">
              <a:rPr lang="fr-FR" smtClean="0"/>
              <a:pPr/>
              <a:t>‹N°›</a:t>
            </a:fld>
            <a:endParaRPr lang="fr-FR" dirty="0"/>
          </a:p>
        </p:txBody>
      </p:sp>
      <p:pic>
        <p:nvPicPr>
          <p:cNvPr id="9" name="Imag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0"/>
            <a:ext cx="2520000" cy="1592263"/>
          </a:xfrm>
          <a:prstGeom prst="rect">
            <a:avLst/>
          </a:prstGeom>
        </p:spPr>
      </p:pic>
    </p:spTree>
    <p:extLst>
      <p:ext uri="{BB962C8B-B14F-4D97-AF65-F5344CB8AC3E}">
        <p14:creationId xmlns:p14="http://schemas.microsoft.com/office/powerpoint/2010/main" val="2888419850"/>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ED224BCA-27AF-4E2D-A99E-1757CD0E8F19}" type="datetime1">
              <a:rPr lang="fr-FR" smtClean="0"/>
              <a:t>24/05/2022</a:t>
            </a:fld>
            <a:endParaRPr lang="fr-F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pPr/>
              <a:t>‹N°›</a:t>
            </a:fld>
            <a:endParaRPr lang="fr-FR"/>
          </a:p>
        </p:txBody>
      </p:sp>
      <p:sp>
        <p:nvSpPr>
          <p:cNvPr id="13" name="Espace réservé du pied de page 12"/>
          <p:cNvSpPr>
            <a:spLocks noGrp="1"/>
          </p:cNvSpPr>
          <p:nvPr>
            <p:ph type="ftr" sz="quarter" idx="12"/>
          </p:nvPr>
        </p:nvSpPr>
        <p:spPr bwMode="gray"/>
        <p:txBody>
          <a:bodyPr/>
          <a:lstStyle/>
          <a:p>
            <a:endParaRPr lang="fr-F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7" name="Espace réservé du contenu 6"/>
          <p:cNvSpPr>
            <a:spLocks noGrp="1"/>
          </p:cNvSpPr>
          <p:nvPr>
            <p:ph sz="quarter" idx="14" hasCustomPrompt="1"/>
          </p:nvPr>
        </p:nvSpPr>
        <p:spPr bwMode="gray">
          <a:xfrm>
            <a:off x="1368425" y="1989138"/>
            <a:ext cx="7451725" cy="4103687"/>
          </a:xfrm>
        </p:spPr>
        <p:txBody>
          <a:bodyPr/>
          <a:lstStyle>
            <a:lvl5pPr>
              <a:defRPr/>
            </a:lvl5pPr>
            <a:lvl6pPr>
              <a:defRPr/>
            </a:lvl6pPr>
          </a:lstStyle>
          <a:p>
            <a:pPr lvl="0"/>
            <a:r>
              <a:rPr lang="fr-FR" noProof="0" dirty="0"/>
              <a:t>Texte de niveau 1</a:t>
            </a:r>
          </a:p>
          <a:p>
            <a:pPr lvl="1"/>
            <a:r>
              <a:rPr lang="fr-FR" noProof="0" dirty="0"/>
              <a:t>Texte de niveau 2</a:t>
            </a:r>
          </a:p>
          <a:p>
            <a:pPr lvl="2"/>
            <a:r>
              <a:rPr lang="fr-FR" noProof="0" dirty="0"/>
              <a:t>Texte de niveau 3</a:t>
            </a:r>
          </a:p>
          <a:p>
            <a:pPr lvl="3"/>
            <a:r>
              <a:rPr lang="fr-FR" noProof="0" dirty="0"/>
              <a:t>Texte de niveau 4</a:t>
            </a:r>
          </a:p>
          <a:p>
            <a:pPr lvl="4"/>
            <a:r>
              <a:rPr lang="fr-FR" noProof="0" dirty="0"/>
              <a:t>Texte de niveau 5</a:t>
            </a:r>
          </a:p>
          <a:p>
            <a:pPr lvl="5"/>
            <a:r>
              <a:rPr lang="fr-FR" noProof="0" dirty="0"/>
              <a:t>Texte de niveau 6</a:t>
            </a:r>
          </a:p>
        </p:txBody>
      </p:sp>
    </p:spTree>
    <p:extLst>
      <p:ext uri="{BB962C8B-B14F-4D97-AF65-F5344CB8AC3E}">
        <p14:creationId xmlns:p14="http://schemas.microsoft.com/office/powerpoint/2010/main" val="3815876212"/>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Titre, image et contenu">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D5F828B5-1EE2-47D6-A494-363F22AC4638}" type="datetime1">
              <a:rPr lang="fr-FR" smtClean="0"/>
              <a:t>24/05/2022</a:t>
            </a:fld>
            <a:endParaRPr lang="fr-F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pPr/>
              <a:t>‹N°›</a:t>
            </a:fld>
            <a:endParaRPr lang="fr-FR"/>
          </a:p>
        </p:txBody>
      </p:sp>
      <p:sp>
        <p:nvSpPr>
          <p:cNvPr id="13" name="Espace réservé du pied de page 12"/>
          <p:cNvSpPr>
            <a:spLocks noGrp="1"/>
          </p:cNvSpPr>
          <p:nvPr>
            <p:ph type="ftr" sz="quarter" idx="12"/>
          </p:nvPr>
        </p:nvSpPr>
        <p:spPr bwMode="gray"/>
        <p:txBody>
          <a:bodyPr/>
          <a:lstStyle/>
          <a:p>
            <a:endParaRPr lang="fr-F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3" name="Espace réservé pour une image  2"/>
          <p:cNvSpPr>
            <a:spLocks noGrp="1"/>
          </p:cNvSpPr>
          <p:nvPr>
            <p:ph type="pic" sz="quarter" idx="14"/>
          </p:nvPr>
        </p:nvSpPr>
        <p:spPr bwMode="gray">
          <a:xfrm>
            <a:off x="1584325" y="1591200"/>
            <a:ext cx="2339975" cy="1871662"/>
          </a:xfrm>
        </p:spPr>
        <p:txBody>
          <a:bodyPr tIns="720000" anchor="ctr" anchorCtr="0"/>
          <a:lstStyle>
            <a:lvl1pPr algn="ctr">
              <a:defRPr/>
            </a:lvl1pPr>
          </a:lstStyle>
          <a:p>
            <a:r>
              <a:rPr lang="fr-FR"/>
              <a:t>Cliquez sur l'icône pour ajouter une image</a:t>
            </a:r>
          </a:p>
        </p:txBody>
      </p:sp>
      <p:sp>
        <p:nvSpPr>
          <p:cNvPr id="6" name="Espace réservé du texte 5"/>
          <p:cNvSpPr>
            <a:spLocks noGrp="1"/>
          </p:cNvSpPr>
          <p:nvPr>
            <p:ph type="body" sz="quarter" idx="15" hasCustomPrompt="1"/>
          </p:nvPr>
        </p:nvSpPr>
        <p:spPr bwMode="gray">
          <a:xfrm>
            <a:off x="3924300" y="1591200"/>
            <a:ext cx="3240088" cy="1872000"/>
          </a:xfrm>
          <a:solidFill>
            <a:schemeClr val="accent5"/>
          </a:solidFill>
        </p:spPr>
        <p:txBody>
          <a:bodyPr lIns="576000" tIns="36000" rIns="72000" bIns="36000" anchor="ctr" anchorCtr="0"/>
          <a:lstStyle>
            <a:lvl1pPr marL="0">
              <a:lnSpc>
                <a:spcPct val="100000"/>
              </a:lnSpc>
              <a:spcBef>
                <a:spcPts val="0"/>
              </a:spcBef>
              <a:spcAft>
                <a:spcPts val="0"/>
              </a:spcAft>
              <a:defRPr sz="1200">
                <a:solidFill>
                  <a:schemeClr val="bg1"/>
                </a:solidFill>
              </a:defRPr>
            </a:lvl1pPr>
            <a:lvl2pPr marL="0">
              <a:lnSpc>
                <a:spcPct val="90000"/>
              </a:lnSpc>
              <a:spcBef>
                <a:spcPts val="0"/>
              </a:spcBef>
              <a:spcAft>
                <a:spcPts val="0"/>
              </a:spcAft>
              <a:defRPr sz="5100">
                <a:solidFill>
                  <a:schemeClr val="bg1"/>
                </a:solidFill>
              </a:defRPr>
            </a:lvl2pPr>
            <a:lvl3pPr marL="0">
              <a:lnSpc>
                <a:spcPct val="100000"/>
              </a:lnSpc>
              <a:spcBef>
                <a:spcPts val="0"/>
              </a:spcBef>
              <a:spcAft>
                <a:spcPts val="0"/>
              </a:spcAft>
              <a:defRPr sz="950">
                <a:solidFill>
                  <a:schemeClr val="bg1"/>
                </a:solidFill>
                <a:latin typeface="+mn-lt"/>
              </a:defRPr>
            </a:lvl3pPr>
          </a:lstStyle>
          <a:p>
            <a:pPr lvl="0"/>
            <a:r>
              <a:rPr lang="fr-FR" noProof="0" dirty="0"/>
              <a:t>Texte de niveau 1</a:t>
            </a:r>
          </a:p>
          <a:p>
            <a:pPr lvl="1"/>
            <a:r>
              <a:rPr lang="fr-FR" noProof="0" dirty="0"/>
              <a:t>XX%</a:t>
            </a:r>
          </a:p>
          <a:p>
            <a:pPr lvl="2"/>
            <a:r>
              <a:rPr lang="fr-FR" noProof="0" dirty="0"/>
              <a:t>Texte de niveau 3</a:t>
            </a:r>
          </a:p>
        </p:txBody>
      </p:sp>
      <p:sp>
        <p:nvSpPr>
          <p:cNvPr id="10" name="Espace réservé du contenu 9"/>
          <p:cNvSpPr>
            <a:spLocks noGrp="1"/>
          </p:cNvSpPr>
          <p:nvPr>
            <p:ph sz="quarter" idx="16" hasCustomPrompt="1"/>
          </p:nvPr>
        </p:nvSpPr>
        <p:spPr bwMode="gray">
          <a:xfrm>
            <a:off x="1584325" y="3644900"/>
            <a:ext cx="7235825" cy="2447925"/>
          </a:xfrm>
        </p:spPr>
        <p:txBody>
          <a:bodyPr/>
          <a:lstStyle>
            <a:lvl1pPr>
              <a:spcBef>
                <a:spcPts val="1000"/>
              </a:spcBef>
              <a:spcAft>
                <a:spcPts val="0"/>
              </a:spcAft>
              <a:defRPr sz="1200">
                <a:solidFill>
                  <a:schemeClr val="accent6"/>
                </a:solidFill>
              </a:defRPr>
            </a:lvl1pPr>
            <a:lvl2pPr>
              <a:lnSpc>
                <a:spcPct val="100000"/>
              </a:lnSpc>
              <a:defRPr sz="1050"/>
            </a:lvl2pPr>
          </a:lstStyle>
          <a:p>
            <a:pPr lvl="0"/>
            <a:r>
              <a:rPr lang="fr-FR" noProof="0" dirty="0"/>
              <a:t>Texte de niveau 1</a:t>
            </a:r>
          </a:p>
          <a:p>
            <a:pPr lvl="1"/>
            <a:r>
              <a:rPr lang="fr-FR" noProof="0" dirty="0"/>
              <a:t>Texte de niveau 2</a:t>
            </a:r>
          </a:p>
        </p:txBody>
      </p:sp>
    </p:spTree>
    <p:extLst>
      <p:ext uri="{BB962C8B-B14F-4D97-AF65-F5344CB8AC3E}">
        <p14:creationId xmlns:p14="http://schemas.microsoft.com/office/powerpoint/2010/main" val="2315664823"/>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Titre, encart et contenu">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3C0A3645-9CDC-494A-9CA8-A4EF0FFE2AB5}" type="datetime1">
              <a:rPr lang="fr-FR" smtClean="0"/>
              <a:t>24/05/2022</a:t>
            </a:fld>
            <a:endParaRPr lang="fr-F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pPr/>
              <a:t>‹N°›</a:t>
            </a:fld>
            <a:endParaRPr lang="fr-FR"/>
          </a:p>
        </p:txBody>
      </p:sp>
      <p:sp>
        <p:nvSpPr>
          <p:cNvPr id="13" name="Espace réservé du pied de page 12"/>
          <p:cNvSpPr>
            <a:spLocks noGrp="1"/>
          </p:cNvSpPr>
          <p:nvPr>
            <p:ph type="ftr" sz="quarter" idx="12"/>
          </p:nvPr>
        </p:nvSpPr>
        <p:spPr bwMode="gray"/>
        <p:txBody>
          <a:bodyPr/>
          <a:lstStyle/>
          <a:p>
            <a:endParaRPr lang="fr-F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6" name="Espace réservé du texte 5"/>
          <p:cNvSpPr>
            <a:spLocks noGrp="1"/>
          </p:cNvSpPr>
          <p:nvPr>
            <p:ph type="body" sz="quarter" idx="15" hasCustomPrompt="1"/>
          </p:nvPr>
        </p:nvSpPr>
        <p:spPr bwMode="gray">
          <a:xfrm>
            <a:off x="467544" y="1592262"/>
            <a:ext cx="2124236" cy="3996978"/>
          </a:xfrm>
          <a:solidFill>
            <a:schemeClr val="accent5"/>
          </a:solidFill>
        </p:spPr>
        <p:txBody>
          <a:bodyPr lIns="216000" tIns="144000" rIns="36000" bIns="36000" anchor="t" anchorCtr="0"/>
          <a:lstStyle>
            <a:lvl1pPr marL="0">
              <a:lnSpc>
                <a:spcPct val="100000"/>
              </a:lnSpc>
              <a:spcBef>
                <a:spcPts val="0"/>
              </a:spcBef>
              <a:spcAft>
                <a:spcPts val="0"/>
              </a:spcAft>
              <a:defRPr sz="1200">
                <a:solidFill>
                  <a:schemeClr val="bg1"/>
                </a:solidFill>
              </a:defRPr>
            </a:lvl1pPr>
            <a:lvl2pPr marL="0">
              <a:lnSpc>
                <a:spcPct val="90000"/>
              </a:lnSpc>
              <a:spcBef>
                <a:spcPts val="0"/>
              </a:spcBef>
              <a:spcAft>
                <a:spcPts val="0"/>
              </a:spcAft>
              <a:defRPr sz="5100">
                <a:solidFill>
                  <a:schemeClr val="bg1"/>
                </a:solidFill>
              </a:defRPr>
            </a:lvl2pPr>
            <a:lvl3pPr marL="0">
              <a:lnSpc>
                <a:spcPct val="100000"/>
              </a:lnSpc>
              <a:spcBef>
                <a:spcPts val="0"/>
              </a:spcBef>
              <a:spcAft>
                <a:spcPts val="0"/>
              </a:spcAft>
              <a:defRPr sz="950">
                <a:solidFill>
                  <a:schemeClr val="bg1"/>
                </a:solidFill>
                <a:latin typeface="+mn-lt"/>
              </a:defRPr>
            </a:lvl3pPr>
          </a:lstStyle>
          <a:p>
            <a:pPr lvl="0"/>
            <a:r>
              <a:rPr lang="fr-FR" noProof="0" dirty="0"/>
              <a:t>Texte de niveau 1</a:t>
            </a:r>
          </a:p>
          <a:p>
            <a:pPr lvl="1"/>
            <a:r>
              <a:rPr lang="fr-FR" noProof="0" dirty="0"/>
              <a:t>XX%</a:t>
            </a:r>
          </a:p>
          <a:p>
            <a:pPr lvl="2"/>
            <a:r>
              <a:rPr lang="fr-FR" noProof="0" dirty="0"/>
              <a:t>Texte de niveau 3</a:t>
            </a:r>
          </a:p>
        </p:txBody>
      </p:sp>
      <p:sp>
        <p:nvSpPr>
          <p:cNvPr id="15" name="Espace réservé du contenu 6"/>
          <p:cNvSpPr>
            <a:spLocks noGrp="1"/>
          </p:cNvSpPr>
          <p:nvPr>
            <p:ph sz="quarter" idx="14" hasCustomPrompt="1"/>
          </p:nvPr>
        </p:nvSpPr>
        <p:spPr bwMode="gray">
          <a:xfrm>
            <a:off x="2843808" y="1557338"/>
            <a:ext cx="5976342" cy="4535487"/>
          </a:xfrm>
        </p:spPr>
        <p:txBody>
          <a:bodyPr/>
          <a:lstStyle>
            <a:lvl1pPr>
              <a:spcBef>
                <a:spcPts val="1000"/>
              </a:spcBef>
              <a:spcAft>
                <a:spcPts val="300"/>
              </a:spcAft>
              <a:defRPr/>
            </a:lvl1pPr>
            <a:lvl2pPr marL="576000" indent="-108000">
              <a:spcBef>
                <a:spcPts val="600"/>
              </a:spcBef>
              <a:buClr>
                <a:schemeClr val="accent1"/>
              </a:buClr>
              <a:buSzPct val="110000"/>
              <a:buFont typeface="Arial" panose="020B0604020202020204" pitchFamily="34" charset="0"/>
              <a:buChar char="•"/>
              <a:defRPr>
                <a:latin typeface="+mj-lt"/>
              </a:defRPr>
            </a:lvl2pPr>
            <a:lvl3pPr marL="576000">
              <a:spcBef>
                <a:spcPts val="0"/>
              </a:spcBef>
              <a:spcAft>
                <a:spcPts val="0"/>
              </a:spcAft>
              <a:defRPr sz="1050">
                <a:solidFill>
                  <a:schemeClr val="accent6"/>
                </a:solidFill>
                <a:latin typeface="+mn-lt"/>
              </a:defRPr>
            </a:lvl3pPr>
          </a:lstStyle>
          <a:p>
            <a:pPr lvl="0"/>
            <a:r>
              <a:rPr lang="fr-FR" noProof="0" dirty="0"/>
              <a:t>Texte de niveau 1</a:t>
            </a:r>
          </a:p>
          <a:p>
            <a:pPr lvl="1"/>
            <a:r>
              <a:rPr lang="fr-FR" noProof="0" dirty="0"/>
              <a:t>Texte de niveau 2</a:t>
            </a:r>
          </a:p>
          <a:p>
            <a:pPr lvl="2"/>
            <a:r>
              <a:rPr lang="fr-FR" noProof="0" dirty="0"/>
              <a:t>Texte de niveau 3</a:t>
            </a:r>
          </a:p>
        </p:txBody>
      </p:sp>
    </p:spTree>
    <p:extLst>
      <p:ext uri="{BB962C8B-B14F-4D97-AF65-F5344CB8AC3E}">
        <p14:creationId xmlns:p14="http://schemas.microsoft.com/office/powerpoint/2010/main" val="12509663"/>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Titre et graphique">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DFC80DC9-DA39-4360-9651-2D00378D3FF9}" type="datetime1">
              <a:rPr lang="fr-FR" smtClean="0"/>
              <a:t>24/05/2022</a:t>
            </a:fld>
            <a:endParaRPr lang="fr-F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pPr/>
              <a:t>‹N°›</a:t>
            </a:fld>
            <a:endParaRPr lang="fr-FR"/>
          </a:p>
        </p:txBody>
      </p:sp>
      <p:sp>
        <p:nvSpPr>
          <p:cNvPr id="13" name="Espace réservé du pied de page 12"/>
          <p:cNvSpPr>
            <a:spLocks noGrp="1"/>
          </p:cNvSpPr>
          <p:nvPr>
            <p:ph type="ftr" sz="quarter" idx="12"/>
          </p:nvPr>
        </p:nvSpPr>
        <p:spPr bwMode="gray"/>
        <p:txBody>
          <a:bodyPr/>
          <a:lstStyle/>
          <a:p>
            <a:endParaRPr lang="fr-F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3" name="Espace réservé du graphique 2"/>
          <p:cNvSpPr>
            <a:spLocks noGrp="1"/>
          </p:cNvSpPr>
          <p:nvPr>
            <p:ph type="chart" sz="quarter" idx="14"/>
          </p:nvPr>
        </p:nvSpPr>
        <p:spPr bwMode="gray">
          <a:xfrm>
            <a:off x="1150939" y="2024063"/>
            <a:ext cx="7669212" cy="4068762"/>
          </a:xfrm>
        </p:spPr>
        <p:txBody>
          <a:bodyPr tIns="720000" bIns="0" anchor="ctr" anchorCtr="0"/>
          <a:lstStyle>
            <a:lvl1pPr algn="ctr">
              <a:defRPr/>
            </a:lvl1pPr>
          </a:lstStyle>
          <a:p>
            <a:r>
              <a:rPr lang="fr-FR"/>
              <a:t>Cliquez sur l'icône pour ajouter un graphique</a:t>
            </a:r>
            <a:endParaRPr lang="fr-FR" dirty="0"/>
          </a:p>
        </p:txBody>
      </p:sp>
    </p:spTree>
    <p:extLst>
      <p:ext uri="{BB962C8B-B14F-4D97-AF65-F5344CB8AC3E}">
        <p14:creationId xmlns:p14="http://schemas.microsoft.com/office/powerpoint/2010/main" val="4020595192"/>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Titre et tableau">
    <p:spTree>
      <p:nvGrpSpPr>
        <p:cNvPr id="1" name=""/>
        <p:cNvGrpSpPr/>
        <p:nvPr/>
      </p:nvGrpSpPr>
      <p:grpSpPr>
        <a:xfrm>
          <a:off x="0" y="0"/>
          <a:ext cx="0" cy="0"/>
          <a:chOff x="0" y="0"/>
          <a:chExt cx="0" cy="0"/>
        </a:xfrm>
      </p:grpSpPr>
      <p:sp>
        <p:nvSpPr>
          <p:cNvPr id="11" name="Espace réservé de la date 10"/>
          <p:cNvSpPr>
            <a:spLocks noGrp="1"/>
          </p:cNvSpPr>
          <p:nvPr>
            <p:ph type="dt" sz="half" idx="10"/>
          </p:nvPr>
        </p:nvSpPr>
        <p:spPr bwMode="gray"/>
        <p:txBody>
          <a:bodyPr/>
          <a:lstStyle/>
          <a:p>
            <a:fld id="{4D989624-9236-40B3-BAA2-69E9214285A7}" type="datetime1">
              <a:rPr lang="fr-FR" smtClean="0"/>
              <a:t>24/05/2022</a:t>
            </a:fld>
            <a:endParaRPr lang="fr-FR"/>
          </a:p>
        </p:txBody>
      </p:sp>
      <p:sp>
        <p:nvSpPr>
          <p:cNvPr id="12" name="Espace réservé du numéro de diapositive 11"/>
          <p:cNvSpPr>
            <a:spLocks noGrp="1"/>
          </p:cNvSpPr>
          <p:nvPr>
            <p:ph type="sldNum" sz="quarter" idx="11"/>
          </p:nvPr>
        </p:nvSpPr>
        <p:spPr bwMode="gray"/>
        <p:txBody>
          <a:bodyPr/>
          <a:lstStyle/>
          <a:p>
            <a:fld id="{10C140CD-8AED-46FF-A9A2-77308F3F39AE}" type="slidenum">
              <a:rPr lang="fr-FR" smtClean="0"/>
              <a:pPr/>
              <a:t>‹N°›</a:t>
            </a:fld>
            <a:endParaRPr lang="fr-FR"/>
          </a:p>
        </p:txBody>
      </p:sp>
      <p:sp>
        <p:nvSpPr>
          <p:cNvPr id="13" name="Espace réservé du pied de page 12"/>
          <p:cNvSpPr>
            <a:spLocks noGrp="1"/>
          </p:cNvSpPr>
          <p:nvPr>
            <p:ph type="ftr" sz="quarter" idx="12"/>
          </p:nvPr>
        </p:nvSpPr>
        <p:spPr bwMode="gray"/>
        <p:txBody>
          <a:bodyPr/>
          <a:lstStyle/>
          <a:p>
            <a:endParaRPr lang="fr-FR"/>
          </a:p>
        </p:txBody>
      </p:sp>
      <p:sp>
        <p:nvSpPr>
          <p:cNvPr id="5" name="Espace réservé du texte 4"/>
          <p:cNvSpPr>
            <a:spLocks noGrp="1"/>
          </p:cNvSpPr>
          <p:nvPr>
            <p:ph type="body" sz="quarter" idx="13" hasCustomPrompt="1"/>
          </p:nvPr>
        </p:nvSpPr>
        <p:spPr bwMode="gray">
          <a:xfrm>
            <a:off x="1763713" y="404813"/>
            <a:ext cx="7056437" cy="1152525"/>
          </a:xfrm>
        </p:spPr>
        <p:txBody>
          <a:bodyPr/>
          <a:lstStyle>
            <a:lvl1pPr>
              <a:lnSpc>
                <a:spcPct val="100000"/>
              </a:lnSpc>
              <a:spcBef>
                <a:spcPts val="0"/>
              </a:spcBef>
              <a:spcAft>
                <a:spcPts val="0"/>
              </a:spcAft>
              <a:defRPr sz="2900">
                <a:solidFill>
                  <a:schemeClr val="accent6"/>
                </a:solidFill>
                <a:latin typeface="+mn-lt"/>
              </a:defRPr>
            </a:lvl1pPr>
            <a:lvl2pPr>
              <a:lnSpc>
                <a:spcPct val="100000"/>
              </a:lnSpc>
              <a:spcBef>
                <a:spcPts val="0"/>
              </a:spcBef>
              <a:spcAft>
                <a:spcPts val="0"/>
              </a:spcAft>
              <a:defRPr sz="2100"/>
            </a:lvl2pPr>
          </a:lstStyle>
          <a:p>
            <a:pPr lvl="0"/>
            <a:r>
              <a:rPr lang="fr-FR" dirty="0"/>
              <a:t>Titre</a:t>
            </a:r>
          </a:p>
          <a:p>
            <a:pPr lvl="1"/>
            <a:r>
              <a:rPr lang="fr-FR" dirty="0"/>
              <a:t>Sous-titre</a:t>
            </a:r>
          </a:p>
        </p:txBody>
      </p:sp>
      <p:sp>
        <p:nvSpPr>
          <p:cNvPr id="3" name="Espace réservé du tableau 2"/>
          <p:cNvSpPr>
            <a:spLocks noGrp="1"/>
          </p:cNvSpPr>
          <p:nvPr>
            <p:ph type="tbl" sz="quarter" idx="14"/>
          </p:nvPr>
        </p:nvSpPr>
        <p:spPr bwMode="gray">
          <a:xfrm>
            <a:off x="1763713" y="1989138"/>
            <a:ext cx="5437187" cy="3240087"/>
          </a:xfrm>
        </p:spPr>
        <p:txBody>
          <a:bodyPr tIns="720000" anchor="ctr" anchorCtr="0"/>
          <a:lstStyle>
            <a:lvl1pPr algn="ctr">
              <a:defRPr/>
            </a:lvl1pPr>
          </a:lstStyle>
          <a:p>
            <a:r>
              <a:rPr lang="fr-FR"/>
              <a:t>Cliquez sur l'icône pour ajouter un tableau</a:t>
            </a:r>
          </a:p>
        </p:txBody>
      </p:sp>
      <p:sp>
        <p:nvSpPr>
          <p:cNvPr id="6" name="Espace réservé du texte 5"/>
          <p:cNvSpPr>
            <a:spLocks noGrp="1"/>
          </p:cNvSpPr>
          <p:nvPr>
            <p:ph type="body" sz="quarter" idx="15" hasCustomPrompt="1"/>
          </p:nvPr>
        </p:nvSpPr>
        <p:spPr bwMode="gray">
          <a:xfrm>
            <a:off x="1763713" y="5356260"/>
            <a:ext cx="252412" cy="73025"/>
          </a:xfrm>
          <a:solidFill>
            <a:schemeClr val="accent1"/>
          </a:solidFill>
        </p:spPr>
        <p:txBody>
          <a:bodyPr/>
          <a:lstStyle>
            <a:lvl1pPr>
              <a:defRPr sz="100">
                <a:solidFill>
                  <a:schemeClr val="bg1">
                    <a:alpha val="0"/>
                  </a:schemeClr>
                </a:solidFill>
              </a:defRPr>
            </a:lvl1pPr>
          </a:lstStyle>
          <a:p>
            <a:pPr lvl="0"/>
            <a:r>
              <a:rPr lang="fr-FR" dirty="0"/>
              <a:t> </a:t>
            </a:r>
          </a:p>
        </p:txBody>
      </p:sp>
      <p:sp>
        <p:nvSpPr>
          <p:cNvPr id="10" name="Espace réservé du texte 9"/>
          <p:cNvSpPr>
            <a:spLocks noGrp="1"/>
          </p:cNvSpPr>
          <p:nvPr>
            <p:ph type="body" sz="quarter" idx="16" hasCustomPrompt="1"/>
          </p:nvPr>
        </p:nvSpPr>
        <p:spPr bwMode="gray">
          <a:xfrm>
            <a:off x="2042755" y="5337212"/>
            <a:ext cx="720000" cy="360000"/>
          </a:xfrm>
        </p:spPr>
        <p:txBody>
          <a:bodyPr/>
          <a:lstStyle>
            <a:lvl1pPr>
              <a:defRPr sz="700">
                <a:solidFill>
                  <a:schemeClr val="tx1"/>
                </a:solidFill>
                <a:latin typeface="+mn-lt"/>
              </a:defRPr>
            </a:lvl1pPr>
          </a:lstStyle>
          <a:p>
            <a:pPr lvl="0"/>
            <a:r>
              <a:rPr lang="fr-FR" dirty="0"/>
              <a:t>TITRE légende 1</a:t>
            </a:r>
          </a:p>
        </p:txBody>
      </p:sp>
      <p:sp>
        <p:nvSpPr>
          <p:cNvPr id="14" name="Espace réservé du texte 5"/>
          <p:cNvSpPr>
            <a:spLocks noGrp="1"/>
          </p:cNvSpPr>
          <p:nvPr>
            <p:ph type="body" sz="quarter" idx="17" hasCustomPrompt="1"/>
          </p:nvPr>
        </p:nvSpPr>
        <p:spPr bwMode="gray">
          <a:xfrm>
            <a:off x="2879829" y="5356260"/>
            <a:ext cx="252412" cy="73025"/>
          </a:xfrm>
          <a:solidFill>
            <a:schemeClr val="accent2"/>
          </a:solidFill>
        </p:spPr>
        <p:txBody>
          <a:bodyPr/>
          <a:lstStyle>
            <a:lvl1pPr>
              <a:defRPr sz="100">
                <a:solidFill>
                  <a:schemeClr val="bg1">
                    <a:alpha val="0"/>
                  </a:schemeClr>
                </a:solidFill>
              </a:defRPr>
            </a:lvl1pPr>
          </a:lstStyle>
          <a:p>
            <a:pPr lvl="0"/>
            <a:r>
              <a:rPr lang="fr-FR" dirty="0"/>
              <a:t> </a:t>
            </a:r>
          </a:p>
        </p:txBody>
      </p:sp>
      <p:sp>
        <p:nvSpPr>
          <p:cNvPr id="15" name="Espace réservé du texte 9"/>
          <p:cNvSpPr>
            <a:spLocks noGrp="1"/>
          </p:cNvSpPr>
          <p:nvPr>
            <p:ph type="body" sz="quarter" idx="18" hasCustomPrompt="1"/>
          </p:nvPr>
        </p:nvSpPr>
        <p:spPr bwMode="gray">
          <a:xfrm>
            <a:off x="3158871" y="5337212"/>
            <a:ext cx="720000" cy="360000"/>
          </a:xfrm>
        </p:spPr>
        <p:txBody>
          <a:bodyPr/>
          <a:lstStyle>
            <a:lvl1pPr>
              <a:defRPr sz="700">
                <a:solidFill>
                  <a:schemeClr val="tx1"/>
                </a:solidFill>
                <a:latin typeface="+mn-lt"/>
              </a:defRPr>
            </a:lvl1pPr>
          </a:lstStyle>
          <a:p>
            <a:pPr lvl="0"/>
            <a:r>
              <a:rPr lang="fr-FR" dirty="0"/>
              <a:t>TITRE légende 2</a:t>
            </a:r>
          </a:p>
        </p:txBody>
      </p:sp>
      <p:sp>
        <p:nvSpPr>
          <p:cNvPr id="16" name="Espace réservé du texte 5"/>
          <p:cNvSpPr>
            <a:spLocks noGrp="1"/>
          </p:cNvSpPr>
          <p:nvPr>
            <p:ph type="body" sz="quarter" idx="19" hasCustomPrompt="1"/>
          </p:nvPr>
        </p:nvSpPr>
        <p:spPr bwMode="gray">
          <a:xfrm>
            <a:off x="3995945" y="5356260"/>
            <a:ext cx="252412" cy="73025"/>
          </a:xfrm>
          <a:solidFill>
            <a:schemeClr val="accent3"/>
          </a:solidFill>
        </p:spPr>
        <p:txBody>
          <a:bodyPr/>
          <a:lstStyle>
            <a:lvl1pPr>
              <a:defRPr sz="100">
                <a:solidFill>
                  <a:schemeClr val="bg1">
                    <a:alpha val="0"/>
                  </a:schemeClr>
                </a:solidFill>
              </a:defRPr>
            </a:lvl1pPr>
          </a:lstStyle>
          <a:p>
            <a:pPr lvl="0"/>
            <a:r>
              <a:rPr lang="fr-FR" dirty="0"/>
              <a:t> </a:t>
            </a:r>
          </a:p>
        </p:txBody>
      </p:sp>
      <p:sp>
        <p:nvSpPr>
          <p:cNvPr id="17" name="Espace réservé du texte 9"/>
          <p:cNvSpPr>
            <a:spLocks noGrp="1"/>
          </p:cNvSpPr>
          <p:nvPr>
            <p:ph type="body" sz="quarter" idx="20" hasCustomPrompt="1"/>
          </p:nvPr>
        </p:nvSpPr>
        <p:spPr bwMode="gray">
          <a:xfrm>
            <a:off x="4274987" y="5337212"/>
            <a:ext cx="720000" cy="360000"/>
          </a:xfrm>
        </p:spPr>
        <p:txBody>
          <a:bodyPr/>
          <a:lstStyle>
            <a:lvl1pPr>
              <a:defRPr sz="700">
                <a:solidFill>
                  <a:schemeClr val="tx1"/>
                </a:solidFill>
                <a:latin typeface="+mn-lt"/>
              </a:defRPr>
            </a:lvl1pPr>
          </a:lstStyle>
          <a:p>
            <a:pPr lvl="0"/>
            <a:r>
              <a:rPr lang="fr-FR" dirty="0"/>
              <a:t>TITRE légende 3</a:t>
            </a:r>
          </a:p>
        </p:txBody>
      </p:sp>
      <p:sp>
        <p:nvSpPr>
          <p:cNvPr id="18" name="Espace réservé du texte 5"/>
          <p:cNvSpPr>
            <a:spLocks noGrp="1"/>
          </p:cNvSpPr>
          <p:nvPr>
            <p:ph type="body" sz="quarter" idx="21" hasCustomPrompt="1"/>
          </p:nvPr>
        </p:nvSpPr>
        <p:spPr bwMode="gray">
          <a:xfrm>
            <a:off x="5112060" y="5356260"/>
            <a:ext cx="252412" cy="73025"/>
          </a:xfrm>
          <a:solidFill>
            <a:schemeClr val="accent4"/>
          </a:solidFill>
        </p:spPr>
        <p:txBody>
          <a:bodyPr/>
          <a:lstStyle>
            <a:lvl1pPr>
              <a:defRPr sz="100">
                <a:solidFill>
                  <a:schemeClr val="bg1">
                    <a:alpha val="0"/>
                  </a:schemeClr>
                </a:solidFill>
              </a:defRPr>
            </a:lvl1pPr>
          </a:lstStyle>
          <a:p>
            <a:pPr lvl="0"/>
            <a:r>
              <a:rPr lang="fr-FR" dirty="0"/>
              <a:t> </a:t>
            </a:r>
          </a:p>
        </p:txBody>
      </p:sp>
      <p:sp>
        <p:nvSpPr>
          <p:cNvPr id="19" name="Espace réservé du texte 9"/>
          <p:cNvSpPr>
            <a:spLocks noGrp="1"/>
          </p:cNvSpPr>
          <p:nvPr>
            <p:ph type="body" sz="quarter" idx="22" hasCustomPrompt="1"/>
          </p:nvPr>
        </p:nvSpPr>
        <p:spPr bwMode="gray">
          <a:xfrm>
            <a:off x="5391102" y="5337212"/>
            <a:ext cx="720000" cy="360000"/>
          </a:xfrm>
        </p:spPr>
        <p:txBody>
          <a:bodyPr/>
          <a:lstStyle>
            <a:lvl1pPr>
              <a:defRPr sz="700">
                <a:solidFill>
                  <a:schemeClr val="tx1"/>
                </a:solidFill>
                <a:latin typeface="+mn-lt"/>
              </a:defRPr>
            </a:lvl1pPr>
          </a:lstStyle>
          <a:p>
            <a:pPr lvl="0"/>
            <a:r>
              <a:rPr lang="fr-FR" dirty="0"/>
              <a:t>TITRE légende 4</a:t>
            </a:r>
          </a:p>
        </p:txBody>
      </p:sp>
    </p:spTree>
    <p:extLst>
      <p:ext uri="{BB962C8B-B14F-4D97-AF65-F5344CB8AC3E}">
        <p14:creationId xmlns:p14="http://schemas.microsoft.com/office/powerpoint/2010/main" val="1586443392"/>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userDrawn="1">
  <p:cSld name="Sommaire">
    <p:spTree>
      <p:nvGrpSpPr>
        <p:cNvPr id="1" name=""/>
        <p:cNvGrpSpPr/>
        <p:nvPr/>
      </p:nvGrpSpPr>
      <p:grpSpPr>
        <a:xfrm>
          <a:off x="0" y="0"/>
          <a:ext cx="0" cy="0"/>
          <a:chOff x="0" y="0"/>
          <a:chExt cx="0" cy="0"/>
        </a:xfrm>
      </p:grpSpPr>
      <p:pic>
        <p:nvPicPr>
          <p:cNvPr id="2" name="Image 1"/>
          <p:cNvPicPr>
            <a:picLocks noChangeAspect="1"/>
          </p:cNvPicPr>
          <p:nvPr userDrawn="1"/>
        </p:nvPicPr>
        <p:blipFill>
          <a:blip r:embed="rId2" cstate="print">
            <a:extLst>
              <a:ext uri="{28A0092B-C50C-407E-A947-70E740481C1C}">
                <a14:useLocalDpi xmlns:a14="http://schemas.microsoft.com/office/drawing/2010/main" val="0"/>
              </a:ext>
            </a:extLst>
          </a:blip>
          <a:srcRect t="4199"/>
          <a:stretch>
            <a:fillRect/>
          </a:stretch>
        </p:blipFill>
        <p:spPr>
          <a:xfrm>
            <a:off x="0" y="0"/>
            <a:ext cx="9144000" cy="6569968"/>
          </a:xfrm>
          <a:prstGeom prst="rect">
            <a:avLst/>
          </a:prstGeom>
        </p:spPr>
      </p:pic>
      <p:sp>
        <p:nvSpPr>
          <p:cNvPr id="16" name="Rectangle 15"/>
          <p:cNvSpPr/>
          <p:nvPr userDrawn="1"/>
        </p:nvSpPr>
        <p:spPr>
          <a:xfrm>
            <a:off x="7236296" y="5445224"/>
            <a:ext cx="1907704" cy="10081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Espace réservé du texte 3"/>
          <p:cNvSpPr txBox="1">
            <a:spLocks/>
          </p:cNvSpPr>
          <p:nvPr userDrawn="1"/>
        </p:nvSpPr>
        <p:spPr>
          <a:xfrm>
            <a:off x="959864" y="1244601"/>
            <a:ext cx="7192365" cy="4672885"/>
          </a:xfrm>
          <a:prstGeom prst="rect">
            <a:avLst/>
          </a:prstGeom>
        </p:spPr>
        <p:txBody>
          <a:bodyPr vert="horz" lIns="91440" tIns="45720" rIns="91440" bIns="45720" numCol="1" spcCol="360000" rtlCol="0">
            <a:normAutofit/>
          </a:bodyPr>
          <a:lstStyle/>
          <a:p>
            <a:pPr marL="265113" marR="0" lvl="0" indent="-265113" algn="l" defTabSz="457200" rtl="0" eaLnBrk="1" fontAlgn="auto" latinLnBrk="0" hangingPunct="1">
              <a:lnSpc>
                <a:spcPct val="150000"/>
              </a:lnSpc>
              <a:spcBef>
                <a:spcPts val="600"/>
              </a:spcBef>
              <a:spcAft>
                <a:spcPts val="0"/>
              </a:spcAft>
              <a:buClrTx/>
              <a:buSzTx/>
              <a:buFont typeface="+mj-lt"/>
              <a:buNone/>
              <a:tabLst/>
              <a:defRPr/>
            </a:pPr>
            <a:endParaRPr lang="fr-FR" sz="1800" b="0" i="0" kern="1200" noProof="0" dirty="0">
              <a:solidFill>
                <a:schemeClr val="bg1">
                  <a:lumMod val="50000"/>
                </a:schemeClr>
              </a:solidFill>
              <a:latin typeface="Frutiger Roman"/>
              <a:ea typeface="+mn-ea"/>
              <a:cs typeface="+mn-cs"/>
            </a:endParaRPr>
          </a:p>
        </p:txBody>
      </p:sp>
      <p:sp>
        <p:nvSpPr>
          <p:cNvPr id="3" name="Espace réservé du texte 2"/>
          <p:cNvSpPr>
            <a:spLocks noGrp="1"/>
          </p:cNvSpPr>
          <p:nvPr>
            <p:ph type="body" sz="quarter" idx="11" hasCustomPrompt="1"/>
          </p:nvPr>
        </p:nvSpPr>
        <p:spPr>
          <a:xfrm>
            <a:off x="1862572" y="1847554"/>
            <a:ext cx="6129808" cy="3880145"/>
          </a:xfrm>
        </p:spPr>
        <p:txBody>
          <a:bodyPr/>
          <a:lstStyle>
            <a:lvl1pPr marL="342900" indent="-342900">
              <a:lnSpc>
                <a:spcPts val="5000"/>
              </a:lnSpc>
              <a:buSzPct val="105000"/>
              <a:buFontTx/>
              <a:buBlip>
                <a:blip r:embed="rId3"/>
              </a:buBlip>
              <a:defRPr lang="fr-FR" sz="2400" b="1" kern="1200" dirty="0" smtClean="0">
                <a:solidFill>
                  <a:schemeClr val="accent3"/>
                </a:solidFill>
                <a:latin typeface="+mn-lt"/>
                <a:ea typeface="+mn-ea"/>
                <a:cs typeface="Frutiger Bold" pitchFamily="34" charset="0"/>
              </a:defRPr>
            </a:lvl1pPr>
            <a:lvl2pPr marL="355600" indent="-355600">
              <a:lnSpc>
                <a:spcPts val="5000"/>
              </a:lnSpc>
              <a:buSzPct val="125000"/>
              <a:buFontTx/>
              <a:buBlip>
                <a:blip r:embed="rId3"/>
              </a:buBlip>
              <a:defRPr lang="fr-FR" sz="2000" kern="1200" dirty="0" smtClean="0">
                <a:solidFill>
                  <a:schemeClr val="accent3"/>
                </a:solidFill>
                <a:latin typeface="+mn-lt"/>
                <a:ea typeface="+mn-ea"/>
                <a:cs typeface="Frutiger Bold" pitchFamily="34" charset="0"/>
              </a:defRPr>
            </a:lvl2pPr>
          </a:lstStyle>
          <a:p>
            <a:pPr lvl="0"/>
            <a:r>
              <a:rPr lang="fr-FR" dirty="0"/>
              <a:t>Titre 1</a:t>
            </a:r>
          </a:p>
          <a:p>
            <a:pPr lvl="1"/>
            <a:r>
              <a:rPr lang="fr-FR" dirty="0"/>
              <a:t>Titre 2</a:t>
            </a:r>
          </a:p>
        </p:txBody>
      </p:sp>
      <p:sp>
        <p:nvSpPr>
          <p:cNvPr id="7" name="Titre 6"/>
          <p:cNvSpPr>
            <a:spLocks noGrp="1"/>
          </p:cNvSpPr>
          <p:nvPr>
            <p:ph type="title"/>
          </p:nvPr>
        </p:nvSpPr>
        <p:spPr>
          <a:xfrm>
            <a:off x="2417021" y="696351"/>
            <a:ext cx="5620491" cy="525252"/>
          </a:xfrm>
          <a:prstGeom prst="rect">
            <a:avLst/>
          </a:prstGeom>
        </p:spPr>
        <p:txBody>
          <a:bodyPr/>
          <a:lstStyle/>
          <a:p>
            <a:r>
              <a:rPr lang="fr-FR" dirty="0"/>
              <a:t>Cliquez pour modifier le style du titre</a:t>
            </a:r>
          </a:p>
        </p:txBody>
      </p:sp>
      <p:sp>
        <p:nvSpPr>
          <p:cNvPr id="6" name="Espace réservé du pied de page 5"/>
          <p:cNvSpPr>
            <a:spLocks noGrp="1"/>
          </p:cNvSpPr>
          <p:nvPr>
            <p:ph type="ftr" sz="quarter" idx="13"/>
          </p:nvPr>
        </p:nvSpPr>
        <p:spPr>
          <a:xfrm>
            <a:off x="2417021" y="6258058"/>
            <a:ext cx="2300818" cy="196586"/>
          </a:xfrm>
          <a:prstGeom prst="rect">
            <a:avLst/>
          </a:prstGeom>
        </p:spPr>
        <p:txBody>
          <a:bodyPr/>
          <a:lstStyle/>
          <a:p>
            <a:pPr algn="ctr"/>
            <a:endParaRPr lang="fr-FR" dirty="0"/>
          </a:p>
        </p:txBody>
      </p:sp>
      <p:pic>
        <p:nvPicPr>
          <p:cNvPr id="8" name="Imag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bwMode="gray">
          <a:xfrm>
            <a:off x="0" y="6318504"/>
            <a:ext cx="9144000" cy="539496"/>
          </a:xfrm>
          <a:prstGeom prst="rect">
            <a:avLst/>
          </a:prstGeom>
        </p:spPr>
      </p:pic>
      <p:pic>
        <p:nvPicPr>
          <p:cNvPr id="13" name="Image 1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bwMode="gray">
          <a:xfrm>
            <a:off x="0" y="0"/>
            <a:ext cx="1440000" cy="1080381"/>
          </a:xfrm>
          <a:prstGeom prst="rect">
            <a:avLst/>
          </a:prstGeom>
        </p:spPr>
      </p:pic>
      <p:sp>
        <p:nvSpPr>
          <p:cNvPr id="14" name="Espace réservé de la date 10"/>
          <p:cNvSpPr>
            <a:spLocks noGrp="1"/>
          </p:cNvSpPr>
          <p:nvPr>
            <p:ph type="dt" sz="half" idx="10"/>
          </p:nvPr>
        </p:nvSpPr>
        <p:spPr bwMode="gray">
          <a:xfrm>
            <a:off x="8820150" y="6705600"/>
            <a:ext cx="321821" cy="152400"/>
          </a:xfrm>
        </p:spPr>
        <p:txBody>
          <a:bodyPr/>
          <a:lstStyle/>
          <a:p>
            <a:fld id="{8374AE2C-2E18-432A-A0F5-710C3C64CBD4}" type="datetime1">
              <a:rPr lang="fr-FR" smtClean="0"/>
              <a:t>24/05/2022</a:t>
            </a:fld>
            <a:endParaRPr lang="fr-FR"/>
          </a:p>
        </p:txBody>
      </p:sp>
      <p:sp>
        <p:nvSpPr>
          <p:cNvPr id="15" name="Espace réservé du numéro de diapositive 11"/>
          <p:cNvSpPr>
            <a:spLocks noGrp="1"/>
          </p:cNvSpPr>
          <p:nvPr>
            <p:ph type="sldNum" sz="quarter" idx="14"/>
          </p:nvPr>
        </p:nvSpPr>
        <p:spPr bwMode="gray">
          <a:xfrm>
            <a:off x="8243889" y="6705600"/>
            <a:ext cx="576261" cy="152400"/>
          </a:xfrm>
        </p:spPr>
        <p:txBody>
          <a:bodyPr/>
          <a:lstStyle/>
          <a:p>
            <a:fld id="{10C140CD-8AED-46FF-A9A2-77308F3F39AE}" type="slidenum">
              <a:rPr lang="fr-FR" smtClean="0"/>
              <a:pPr/>
              <a:t>‹N°›</a:t>
            </a:fld>
            <a:endParaRPr lang="fr-FR"/>
          </a:p>
        </p:txBody>
      </p:sp>
    </p:spTree>
    <p:extLst>
      <p:ext uri="{BB962C8B-B14F-4D97-AF65-F5344CB8AC3E}">
        <p14:creationId xmlns:p14="http://schemas.microsoft.com/office/powerpoint/2010/main" val="2771395265"/>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cSld name="1_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13"/>
          <p:cNvSpPr>
            <a:spLocks noGrp="1" noChangeArrowheads="1"/>
          </p:cNvSpPr>
          <p:nvPr>
            <p:ph type="dt" sz="half" idx="10"/>
          </p:nvPr>
        </p:nvSpPr>
        <p:spPr>
          <a:ln/>
        </p:spPr>
        <p:txBody>
          <a:bodyPr/>
          <a:lstStyle>
            <a:lvl1pPr>
              <a:defRPr/>
            </a:lvl1pPr>
          </a:lstStyle>
          <a:p>
            <a:pPr>
              <a:defRPr/>
            </a:pPr>
            <a:r>
              <a:rPr lang="fr-FR"/>
              <a:t>11 décembre 2015</a:t>
            </a:r>
          </a:p>
        </p:txBody>
      </p:sp>
      <p:sp>
        <p:nvSpPr>
          <p:cNvPr id="5" name="Rectangle 14"/>
          <p:cNvSpPr>
            <a:spLocks noGrp="1" noChangeArrowheads="1"/>
          </p:cNvSpPr>
          <p:nvPr>
            <p:ph type="ftr" sz="quarter" idx="11"/>
          </p:nvPr>
        </p:nvSpPr>
        <p:spPr>
          <a:ln/>
        </p:spPr>
        <p:txBody>
          <a:bodyPr/>
          <a:lstStyle>
            <a:lvl1pPr>
              <a:defRPr/>
            </a:lvl1pPr>
          </a:lstStyle>
          <a:p>
            <a:pPr>
              <a:defRPr/>
            </a:pPr>
            <a:r>
              <a:rPr lang="fr-FR"/>
              <a:t>Réunion plénière GTG du 9 décembre 2016  </a:t>
            </a:r>
          </a:p>
        </p:txBody>
      </p:sp>
    </p:spTree>
    <p:extLst>
      <p:ext uri="{BB962C8B-B14F-4D97-AF65-F5344CB8AC3E}">
        <p14:creationId xmlns:p14="http://schemas.microsoft.com/office/powerpoint/2010/main" val="2974196322"/>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cSld name="3_TITRE ET CONTENU">
    <p:spTree>
      <p:nvGrpSpPr>
        <p:cNvPr id="1" name=""/>
        <p:cNvGrpSpPr/>
        <p:nvPr/>
      </p:nvGrpSpPr>
      <p:grpSpPr>
        <a:xfrm>
          <a:off x="0" y="0"/>
          <a:ext cx="0" cy="0"/>
          <a:chOff x="0" y="0"/>
          <a:chExt cx="0" cy="0"/>
        </a:xfrm>
      </p:grpSpPr>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0C140CD-8AED-46FF-A9A2-77308F3F39AE}" type="slidenum">
              <a:rPr lang="fr-FR" smtClean="0"/>
              <a:pPr/>
              <a:t>‹N°›</a:t>
            </a:fld>
            <a:endParaRPr lang="fr-FR"/>
          </a:p>
        </p:txBody>
      </p:sp>
      <p:sp>
        <p:nvSpPr>
          <p:cNvPr id="7" name="Espace réservé du titre 1"/>
          <p:cNvSpPr>
            <a:spLocks noGrp="1"/>
          </p:cNvSpPr>
          <p:nvPr>
            <p:ph type="title"/>
          </p:nvPr>
        </p:nvSpPr>
        <p:spPr>
          <a:xfrm>
            <a:off x="365190" y="225426"/>
            <a:ext cx="8391858" cy="1016539"/>
          </a:xfrm>
          <a:prstGeom prst="rect">
            <a:avLst/>
          </a:prstGeom>
        </p:spPr>
        <p:txBody>
          <a:bodyPr vert="horz" lIns="72000" tIns="45720" rIns="72000" bIns="45720" rtlCol="0" anchor="t">
            <a:noAutofit/>
          </a:bodyPr>
          <a:lstStyle/>
          <a:p>
            <a:r>
              <a:rPr lang="fr-FR"/>
              <a:t>Modifiez le style du titre</a:t>
            </a:r>
          </a:p>
        </p:txBody>
      </p:sp>
      <p:sp>
        <p:nvSpPr>
          <p:cNvPr id="9" name="Espace réservé du texte 8"/>
          <p:cNvSpPr>
            <a:spLocks noGrp="1"/>
          </p:cNvSpPr>
          <p:nvPr>
            <p:ph type="body" sz="quarter" idx="13" hasCustomPrompt="1"/>
          </p:nvPr>
        </p:nvSpPr>
        <p:spPr>
          <a:xfrm>
            <a:off x="365190" y="1808163"/>
            <a:ext cx="8391858" cy="4284662"/>
          </a:xfrm>
        </p:spPr>
        <p:txBody>
          <a:bodyPr lIns="72000" rIns="72000"/>
          <a:lstStyle>
            <a:lvl1pPr>
              <a:buClr>
                <a:schemeClr val="accent2"/>
              </a:buClr>
              <a:defRPr/>
            </a:lvl1pPr>
          </a:lstStyle>
          <a:p>
            <a:pPr lvl="0"/>
            <a:r>
              <a:rPr lang="fr-FR"/>
              <a:t>Cliquez pour modifier les styles du texte du masque</a:t>
            </a:r>
          </a:p>
          <a:p>
            <a:pPr lvl="0"/>
            <a:r>
              <a:rPr lang="fr-FR"/>
              <a:t>Deuxième niveau</a:t>
            </a:r>
          </a:p>
          <a:p>
            <a:pPr lvl="0"/>
            <a:r>
              <a:rPr lang="fr-FR"/>
              <a:t>Troisième niveau</a:t>
            </a:r>
          </a:p>
          <a:p>
            <a:pPr lvl="0"/>
            <a:r>
              <a:rPr lang="fr-FR"/>
              <a:t>Quatrième niveau</a:t>
            </a:r>
          </a:p>
          <a:p>
            <a:pPr lvl="0"/>
            <a:r>
              <a:rPr lang="fr-FR"/>
              <a:t>Cinquième niveau</a:t>
            </a:r>
          </a:p>
        </p:txBody>
      </p:sp>
      <p:sp>
        <p:nvSpPr>
          <p:cNvPr id="11" name="Rectangle 10"/>
          <p:cNvSpPr/>
          <p:nvPr/>
        </p:nvSpPr>
        <p:spPr>
          <a:xfrm>
            <a:off x="294494" y="1196246"/>
            <a:ext cx="309729" cy="45719"/>
          </a:xfrm>
          <a:prstGeom prst="rect">
            <a:avLst/>
          </a:prstGeom>
          <a:solidFill>
            <a:srgbClr val="F9B200"/>
          </a:solidFill>
          <a:ln>
            <a:solidFill>
              <a:srgbClr val="F9B2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875"/>
          </a:p>
        </p:txBody>
      </p:sp>
    </p:spTree>
    <p:extLst>
      <p:ext uri="{BB962C8B-B14F-4D97-AF65-F5344CB8AC3E}">
        <p14:creationId xmlns:p14="http://schemas.microsoft.com/office/powerpoint/2010/main" val="1619494842"/>
      </p:ext>
    </p:extLst>
  </p:cSld>
  <p:clrMapOvr>
    <a:masterClrMapping/>
  </p:clrMapOvr>
  <p:hf hdr="0" ftr="0" dt="0"/>
</p:sldLayout>
</file>

<file path=ppt/slideLayouts/slideLayout114.xml><?xml version="1.0" encoding="utf-8"?>
<p:sldLayout xmlns:a="http://schemas.openxmlformats.org/drawingml/2006/main" xmlns:r="http://schemas.openxmlformats.org/officeDocument/2006/relationships" xmlns:p="http://schemas.openxmlformats.org/presentationml/2006/main" userDrawn="1">
  <p:cSld name="2_TITRE ET CONTENU">
    <p:spTree>
      <p:nvGrpSpPr>
        <p:cNvPr id="1" name=""/>
        <p:cNvGrpSpPr/>
        <p:nvPr/>
      </p:nvGrpSpPr>
      <p:grpSpPr>
        <a:xfrm>
          <a:off x="0" y="0"/>
          <a:ext cx="0" cy="0"/>
          <a:chOff x="0" y="0"/>
          <a:chExt cx="0" cy="0"/>
        </a:xfrm>
      </p:grpSpPr>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2DB2F9C-E71B-B545-B257-E1C65CA446D5}" type="slidenum">
              <a:rPr lang="fr-FR" smtClean="0"/>
              <a:t>‹N°›</a:t>
            </a:fld>
            <a:endParaRPr lang="fr-FR"/>
          </a:p>
        </p:txBody>
      </p:sp>
      <p:sp>
        <p:nvSpPr>
          <p:cNvPr id="7" name="Espace réservé du titre 1"/>
          <p:cNvSpPr>
            <a:spLocks noGrp="1"/>
          </p:cNvSpPr>
          <p:nvPr>
            <p:ph type="title"/>
          </p:nvPr>
        </p:nvSpPr>
        <p:spPr>
          <a:xfrm>
            <a:off x="365190" y="225426"/>
            <a:ext cx="8391858" cy="1016539"/>
          </a:xfrm>
          <a:prstGeom prst="rect">
            <a:avLst/>
          </a:prstGeom>
        </p:spPr>
        <p:txBody>
          <a:bodyPr vert="horz" lIns="72000" tIns="45720" rIns="72000" bIns="45720" rtlCol="0" anchor="t">
            <a:noAutofit/>
          </a:bodyPr>
          <a:lstStyle>
            <a:lvl1pPr>
              <a:defRPr sz="1800"/>
            </a:lvl1pPr>
          </a:lstStyle>
          <a:p>
            <a:r>
              <a:rPr lang="fr-FR"/>
              <a:t>Modifiez le style du titre</a:t>
            </a:r>
          </a:p>
        </p:txBody>
      </p:sp>
      <p:sp>
        <p:nvSpPr>
          <p:cNvPr id="9" name="Espace réservé du texte 8"/>
          <p:cNvSpPr>
            <a:spLocks noGrp="1"/>
          </p:cNvSpPr>
          <p:nvPr>
            <p:ph type="body" sz="quarter" idx="13"/>
          </p:nvPr>
        </p:nvSpPr>
        <p:spPr>
          <a:xfrm>
            <a:off x="359568" y="1471562"/>
            <a:ext cx="8391858" cy="4284662"/>
          </a:xfrm>
        </p:spPr>
        <p:txBody>
          <a:bodyPr lIns="72000" rIns="72000"/>
          <a:lstStyle>
            <a:lvl1pPr marL="171450" indent="-171450">
              <a:buClr>
                <a:schemeClr val="accent2"/>
              </a:buClr>
              <a:buFont typeface="Wingdings" panose="05000000000000000000" pitchFamily="2" charset="2"/>
              <a:buChar char="q"/>
              <a:defRPr sz="1500">
                <a:solidFill>
                  <a:schemeClr val="accent2">
                    <a:lumMod val="75000"/>
                  </a:schemeClr>
                </a:solidFill>
                <a:latin typeface="Avenir Book" panose="02000503020000020003"/>
              </a:defRPr>
            </a:lvl1pPr>
            <a:lvl2pPr marL="557213" indent="-214313">
              <a:buFont typeface="Wingdings" panose="05000000000000000000" pitchFamily="2" charset="2"/>
              <a:buChar char="Ø"/>
              <a:defRPr>
                <a:solidFill>
                  <a:schemeClr val="tx1"/>
                </a:solidFill>
              </a:defRPr>
            </a:lvl2pPr>
            <a:lvl3pPr marL="900113" indent="-214313">
              <a:buFont typeface="Wingdings" panose="05000000000000000000" pitchFamily="2" charset="2"/>
              <a:buChar char="ü"/>
              <a:defRPr>
                <a:solidFill>
                  <a:schemeClr val="accent6">
                    <a:lumMod val="75000"/>
                  </a:schemeClr>
                </a:solidFill>
              </a:defRPr>
            </a:lvl3pPr>
            <a:lvl4pPr marL="1243013" indent="-214313">
              <a:buFont typeface="Wingdings" panose="05000000000000000000" pitchFamily="2" charset="2"/>
              <a:buChar char="v"/>
              <a:defRPr>
                <a:solidFill>
                  <a:schemeClr val="accent3">
                    <a:lumMod val="75000"/>
                  </a:schemeClr>
                </a:solidFill>
              </a:defRPr>
            </a:lvl4pPr>
          </a:lstStyle>
          <a:p>
            <a:pPr lvl="0"/>
            <a:r>
              <a:rPr lang="fr-FR"/>
              <a:t>Cliquez pour modifier les styles du texte du masque</a:t>
            </a:r>
          </a:p>
          <a:p>
            <a:pPr lvl="1"/>
            <a:r>
              <a:rPr lang="fr-FR"/>
              <a:t>Deuxième niveau</a:t>
            </a:r>
          </a:p>
          <a:p>
            <a:pPr lvl="2"/>
            <a:r>
              <a:rPr lang="fr-FR"/>
              <a:t>Troisième niveau</a:t>
            </a:r>
          </a:p>
          <a:p>
            <a:pPr lvl="3"/>
            <a:r>
              <a:rPr lang="fr-FR"/>
              <a:t>Quatrième niveau</a:t>
            </a:r>
          </a:p>
        </p:txBody>
      </p:sp>
      <p:sp>
        <p:nvSpPr>
          <p:cNvPr id="11" name="Rectangle 10"/>
          <p:cNvSpPr/>
          <p:nvPr userDrawn="1"/>
        </p:nvSpPr>
        <p:spPr>
          <a:xfrm>
            <a:off x="294494" y="1196246"/>
            <a:ext cx="309729" cy="45719"/>
          </a:xfrm>
          <a:prstGeom prst="rect">
            <a:avLst/>
          </a:prstGeom>
          <a:solidFill>
            <a:srgbClr val="F9B200"/>
          </a:solidFill>
          <a:ln>
            <a:solidFill>
              <a:srgbClr val="F9B2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350"/>
          </a:p>
        </p:txBody>
      </p:sp>
    </p:spTree>
    <p:extLst>
      <p:ext uri="{BB962C8B-B14F-4D97-AF65-F5344CB8AC3E}">
        <p14:creationId xmlns:p14="http://schemas.microsoft.com/office/powerpoint/2010/main" val="1519618147"/>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userDrawn="1">
  <p:cSld name="4_TITRE ET CONTENU">
    <p:spTree>
      <p:nvGrpSpPr>
        <p:cNvPr id="1" name=""/>
        <p:cNvGrpSpPr/>
        <p:nvPr/>
      </p:nvGrpSpPr>
      <p:grpSpPr>
        <a:xfrm>
          <a:off x="0" y="0"/>
          <a:ext cx="0" cy="0"/>
          <a:chOff x="0" y="0"/>
          <a:chExt cx="0" cy="0"/>
        </a:xfrm>
      </p:grpSpPr>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2DB2F9C-E71B-B545-B257-E1C65CA446D5}" type="slidenum">
              <a:rPr lang="fr-FR" smtClean="0"/>
              <a:t>‹N°›</a:t>
            </a:fld>
            <a:endParaRPr lang="fr-FR"/>
          </a:p>
        </p:txBody>
      </p:sp>
      <p:sp>
        <p:nvSpPr>
          <p:cNvPr id="7" name="Espace réservé du titre 1"/>
          <p:cNvSpPr>
            <a:spLocks noGrp="1"/>
          </p:cNvSpPr>
          <p:nvPr>
            <p:ph type="title"/>
          </p:nvPr>
        </p:nvSpPr>
        <p:spPr>
          <a:xfrm>
            <a:off x="365190" y="225426"/>
            <a:ext cx="8391858" cy="1016539"/>
          </a:xfrm>
          <a:prstGeom prst="rect">
            <a:avLst/>
          </a:prstGeom>
        </p:spPr>
        <p:txBody>
          <a:bodyPr vert="horz" lIns="72000" tIns="45720" rIns="72000" bIns="45720" rtlCol="0" anchor="t">
            <a:noAutofit/>
          </a:bodyPr>
          <a:lstStyle>
            <a:lvl1pPr>
              <a:defRPr sz="1800"/>
            </a:lvl1pPr>
          </a:lstStyle>
          <a:p>
            <a:r>
              <a:rPr lang="fr-FR"/>
              <a:t>Modifiez le style du titre</a:t>
            </a:r>
          </a:p>
        </p:txBody>
      </p:sp>
      <p:sp>
        <p:nvSpPr>
          <p:cNvPr id="9" name="Espace réservé du texte 8"/>
          <p:cNvSpPr>
            <a:spLocks noGrp="1"/>
          </p:cNvSpPr>
          <p:nvPr>
            <p:ph type="body" sz="quarter" idx="13"/>
          </p:nvPr>
        </p:nvSpPr>
        <p:spPr>
          <a:xfrm>
            <a:off x="359568" y="1471562"/>
            <a:ext cx="8391858" cy="4284662"/>
          </a:xfrm>
        </p:spPr>
        <p:txBody>
          <a:bodyPr lIns="72000" rIns="72000"/>
          <a:lstStyle>
            <a:lvl1pPr marL="171450" indent="-171450">
              <a:buClr>
                <a:schemeClr val="accent2"/>
              </a:buClr>
              <a:buFont typeface="Wingdings" panose="05000000000000000000" pitchFamily="2" charset="2"/>
              <a:buChar char="q"/>
              <a:defRPr sz="1500">
                <a:solidFill>
                  <a:schemeClr val="accent2">
                    <a:lumMod val="75000"/>
                  </a:schemeClr>
                </a:solidFill>
                <a:latin typeface="Avenir Book" panose="02000503020000020003"/>
              </a:defRPr>
            </a:lvl1pPr>
            <a:lvl2pPr marL="557213" indent="-214313">
              <a:buFont typeface="Wingdings" panose="05000000000000000000" pitchFamily="2" charset="2"/>
              <a:buChar char="Ø"/>
              <a:defRPr>
                <a:solidFill>
                  <a:schemeClr val="tx1"/>
                </a:solidFill>
              </a:defRPr>
            </a:lvl2pPr>
            <a:lvl3pPr marL="900113" indent="-214313">
              <a:buFont typeface="Wingdings" panose="05000000000000000000" pitchFamily="2" charset="2"/>
              <a:buChar char="ü"/>
              <a:defRPr>
                <a:solidFill>
                  <a:schemeClr val="accent6">
                    <a:lumMod val="75000"/>
                  </a:schemeClr>
                </a:solidFill>
              </a:defRPr>
            </a:lvl3pPr>
            <a:lvl4pPr marL="1243013" indent="-214313">
              <a:buFont typeface="Wingdings" panose="05000000000000000000" pitchFamily="2" charset="2"/>
              <a:buChar char="v"/>
              <a:defRPr>
                <a:solidFill>
                  <a:schemeClr val="accent3">
                    <a:lumMod val="75000"/>
                  </a:schemeClr>
                </a:solidFill>
              </a:defRPr>
            </a:lvl4pPr>
          </a:lstStyle>
          <a:p>
            <a:pPr lvl="0"/>
            <a:r>
              <a:rPr lang="fr-FR"/>
              <a:t>Cliquez pour modifier les styles du texte du masque</a:t>
            </a:r>
          </a:p>
          <a:p>
            <a:pPr lvl="1"/>
            <a:r>
              <a:rPr lang="fr-FR"/>
              <a:t>Deuxième niveau</a:t>
            </a:r>
          </a:p>
          <a:p>
            <a:pPr lvl="2"/>
            <a:r>
              <a:rPr lang="fr-FR"/>
              <a:t>Troisième niveau</a:t>
            </a:r>
          </a:p>
          <a:p>
            <a:pPr lvl="3"/>
            <a:r>
              <a:rPr lang="fr-FR"/>
              <a:t>Quatrième niveau</a:t>
            </a:r>
          </a:p>
        </p:txBody>
      </p:sp>
      <p:sp>
        <p:nvSpPr>
          <p:cNvPr id="11" name="Rectangle 10"/>
          <p:cNvSpPr/>
          <p:nvPr userDrawn="1"/>
        </p:nvSpPr>
        <p:spPr>
          <a:xfrm>
            <a:off x="294494" y="1196246"/>
            <a:ext cx="309729" cy="45719"/>
          </a:xfrm>
          <a:prstGeom prst="rect">
            <a:avLst/>
          </a:prstGeom>
          <a:solidFill>
            <a:srgbClr val="F9B200"/>
          </a:solidFill>
          <a:ln>
            <a:solidFill>
              <a:srgbClr val="F9B2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350"/>
          </a:p>
        </p:txBody>
      </p:sp>
    </p:spTree>
    <p:extLst>
      <p:ext uri="{BB962C8B-B14F-4D97-AF65-F5344CB8AC3E}">
        <p14:creationId xmlns:p14="http://schemas.microsoft.com/office/powerpoint/2010/main" val="2371181178"/>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preserve="1" userDrawn="1">
  <p:cSld name="Couverture_A">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bwMode="gray"/>
        <p:txBody>
          <a:bodyPr/>
          <a:lstStyle>
            <a:lvl1pPr>
              <a:defRPr sz="100">
                <a:solidFill>
                  <a:schemeClr val="bg1">
                    <a:alpha val="0"/>
                  </a:schemeClr>
                </a:solidFill>
              </a:defRPr>
            </a:lvl1pPr>
          </a:lstStyle>
          <a:p>
            <a:fld id="{9593EC01-B847-4468-AF9F-DA3B08E7C4A1}" type="datetime1">
              <a:rPr lang="fr-FR" smtClean="0"/>
              <a:t>24/05/2022</a:t>
            </a:fld>
            <a:endParaRPr lang="fr-FR"/>
          </a:p>
        </p:txBody>
      </p:sp>
      <p:sp>
        <p:nvSpPr>
          <p:cNvPr id="5" name="Espace réservé du pied de page 4"/>
          <p:cNvSpPr>
            <a:spLocks noGrp="1"/>
          </p:cNvSpPr>
          <p:nvPr>
            <p:ph type="ftr" sz="quarter" idx="11"/>
          </p:nvPr>
        </p:nvSpPr>
        <p:spPr bwMode="gray">
          <a:xfrm>
            <a:off x="8820151" y="6705600"/>
            <a:ext cx="323472" cy="152116"/>
          </a:xfrm>
          <a:prstGeom prst="rect">
            <a:avLst/>
          </a:prstGeom>
        </p:spPr>
        <p:txBody>
          <a:bodyPr/>
          <a:lstStyle>
            <a:lvl1pPr>
              <a:defRPr sz="100">
                <a:solidFill>
                  <a:schemeClr val="bg1">
                    <a:alpha val="0"/>
                  </a:schemeClr>
                </a:solidFill>
              </a:defRPr>
            </a:lvl1pPr>
          </a:lstStyle>
          <a:p>
            <a:endParaRPr lang="fr-FR"/>
          </a:p>
        </p:txBody>
      </p:sp>
      <p:sp>
        <p:nvSpPr>
          <p:cNvPr id="6" name="Espace réservé du numéro de diapositive 5"/>
          <p:cNvSpPr>
            <a:spLocks noGrp="1"/>
          </p:cNvSpPr>
          <p:nvPr>
            <p:ph type="sldNum" sz="quarter" idx="12"/>
          </p:nvPr>
        </p:nvSpPr>
        <p:spPr bwMode="gray">
          <a:xfrm>
            <a:off x="8820151" y="6705603"/>
            <a:ext cx="323472" cy="152117"/>
          </a:xfrm>
        </p:spPr>
        <p:txBody>
          <a:bodyPr/>
          <a:lstStyle>
            <a:lvl1pPr>
              <a:defRPr sz="100">
                <a:solidFill>
                  <a:schemeClr val="bg1">
                    <a:alpha val="0"/>
                  </a:schemeClr>
                </a:solidFill>
              </a:defRPr>
            </a:lvl1pPr>
          </a:lstStyle>
          <a:p>
            <a:fld id="{10C140CD-8AED-46FF-A9A2-77308F3F39AE}" type="slidenum">
              <a:rPr lang="fr-FR" smtClean="0"/>
              <a:pPr/>
              <a:t>‹N°›</a:t>
            </a:fld>
            <a:endParaRPr lang="fr-FR"/>
          </a:p>
        </p:txBody>
      </p:sp>
      <p:sp>
        <p:nvSpPr>
          <p:cNvPr id="8" name="Espace réservé du texte 7"/>
          <p:cNvSpPr>
            <a:spLocks noGrp="1"/>
          </p:cNvSpPr>
          <p:nvPr>
            <p:ph type="body" sz="quarter" idx="13" hasCustomPrompt="1"/>
          </p:nvPr>
        </p:nvSpPr>
        <p:spPr bwMode="gray">
          <a:xfrm>
            <a:off x="2987824" y="639297"/>
            <a:ext cx="5832326" cy="1349843"/>
          </a:xfrm>
        </p:spPr>
        <p:txBody>
          <a:bodyPr/>
          <a:lstStyle>
            <a:lvl1pPr>
              <a:lnSpc>
                <a:spcPct val="100000"/>
              </a:lnSpc>
              <a:spcBef>
                <a:spcPts val="0"/>
              </a:spcBef>
              <a:spcAft>
                <a:spcPts val="0"/>
              </a:spcAft>
              <a:defRPr sz="2197">
                <a:solidFill>
                  <a:schemeClr val="accent6"/>
                </a:solidFill>
                <a:latin typeface="+mn-lt"/>
              </a:defRPr>
            </a:lvl1pPr>
            <a:lvl2pPr>
              <a:lnSpc>
                <a:spcPct val="100000"/>
              </a:lnSpc>
              <a:spcBef>
                <a:spcPts val="0"/>
              </a:spcBef>
              <a:spcAft>
                <a:spcPts val="0"/>
              </a:spcAft>
              <a:defRPr sz="1553"/>
            </a:lvl2pPr>
            <a:lvl3pPr marL="0">
              <a:lnSpc>
                <a:spcPct val="100000"/>
              </a:lnSpc>
              <a:spcBef>
                <a:spcPts val="450"/>
              </a:spcBef>
              <a:spcAft>
                <a:spcPts val="0"/>
              </a:spcAft>
              <a:defRPr sz="1178">
                <a:solidFill>
                  <a:schemeClr val="accent6"/>
                </a:solidFill>
                <a:latin typeface="+mn-lt"/>
              </a:defRPr>
            </a:lvl3pPr>
          </a:lstStyle>
          <a:p>
            <a:pPr lvl="0"/>
            <a:r>
              <a:rPr lang="fr-FR" noProof="0"/>
              <a:t>Texte de niveau 1</a:t>
            </a:r>
          </a:p>
          <a:p>
            <a:pPr lvl="1"/>
            <a:r>
              <a:rPr lang="fr-FR" noProof="0"/>
              <a:t>Texte de niveau 2</a:t>
            </a:r>
          </a:p>
          <a:p>
            <a:pPr lvl="2"/>
            <a:r>
              <a:rPr lang="fr-FR" noProof="0"/>
              <a:t>Texte de niveau 3</a:t>
            </a:r>
          </a:p>
        </p:txBody>
      </p:sp>
      <p:pic>
        <p:nvPicPr>
          <p:cNvPr id="10" name="Image 9"/>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2"/>
            <a:ext cx="2520000" cy="1592263"/>
          </a:xfrm>
          <a:prstGeom prst="rect">
            <a:avLst/>
          </a:prstGeom>
        </p:spPr>
      </p:pic>
      <p:pic>
        <p:nvPicPr>
          <p:cNvPr id="9" name="Image 8"/>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gray">
          <a:xfrm>
            <a:off x="0" y="2034000"/>
            <a:ext cx="9144000" cy="4823460"/>
          </a:xfrm>
          <a:custGeom>
            <a:avLst/>
            <a:gdLst>
              <a:gd name="connsiteX0" fmla="*/ 630000 w 9144000"/>
              <a:gd name="connsiteY0" fmla="*/ 0 h 4823460"/>
              <a:gd name="connsiteX1" fmla="*/ 899592 w 9144000"/>
              <a:gd name="connsiteY1" fmla="*/ 0 h 4823460"/>
              <a:gd name="connsiteX2" fmla="*/ 1260000 w 9144000"/>
              <a:gd name="connsiteY2" fmla="*/ 0 h 4823460"/>
              <a:gd name="connsiteX3" fmla="*/ 9144000 w 9144000"/>
              <a:gd name="connsiteY3" fmla="*/ 0 h 4823460"/>
              <a:gd name="connsiteX4" fmla="*/ 9144000 w 9144000"/>
              <a:gd name="connsiteY4" fmla="*/ 1070340 h 4823460"/>
              <a:gd name="connsiteX5" fmla="*/ 9144000 w 9144000"/>
              <a:gd name="connsiteY5" fmla="*/ 4823460 h 4823460"/>
              <a:gd name="connsiteX6" fmla="*/ 0 w 9144000"/>
              <a:gd name="connsiteY6" fmla="*/ 4823460 h 4823460"/>
              <a:gd name="connsiteX7" fmla="*/ 0 w 9144000"/>
              <a:gd name="connsiteY7" fmla="*/ 1070340 h 4823460"/>
              <a:gd name="connsiteX8" fmla="*/ 0 w 9144000"/>
              <a:gd name="connsiteY8" fmla="*/ 630000 h 4823460"/>
              <a:gd name="connsiteX9" fmla="*/ 630000 w 9144000"/>
              <a:gd name="connsiteY9" fmla="*/ 0 h 4823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4823460">
                <a:moveTo>
                  <a:pt x="630000" y="0"/>
                </a:moveTo>
                <a:lnTo>
                  <a:pt x="899592" y="0"/>
                </a:lnTo>
                <a:lnTo>
                  <a:pt x="1260000" y="0"/>
                </a:lnTo>
                <a:lnTo>
                  <a:pt x="9144000" y="0"/>
                </a:lnTo>
                <a:lnTo>
                  <a:pt x="9144000" y="1070340"/>
                </a:lnTo>
                <a:lnTo>
                  <a:pt x="9144000" y="4823460"/>
                </a:lnTo>
                <a:lnTo>
                  <a:pt x="0" y="4823460"/>
                </a:lnTo>
                <a:lnTo>
                  <a:pt x="0" y="1070340"/>
                </a:lnTo>
                <a:lnTo>
                  <a:pt x="0" y="630000"/>
                </a:lnTo>
                <a:cubicBezTo>
                  <a:pt x="0" y="282061"/>
                  <a:pt x="282061" y="0"/>
                  <a:pt x="630000" y="0"/>
                </a:cubicBezTo>
                <a:close/>
              </a:path>
            </a:pathLst>
          </a:custGeom>
          <a:ln>
            <a:noFill/>
          </a:ln>
        </p:spPr>
      </p:pic>
    </p:spTree>
    <p:extLst>
      <p:ext uri="{BB962C8B-B14F-4D97-AF65-F5344CB8AC3E}">
        <p14:creationId xmlns:p14="http://schemas.microsoft.com/office/powerpoint/2010/main" val="751765771"/>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preserve="1" userDrawn="1">
  <p:cSld name="Couverture_B">
    <p:spTree>
      <p:nvGrpSpPr>
        <p:cNvPr id="1" name=""/>
        <p:cNvGrpSpPr/>
        <p:nvPr/>
      </p:nvGrpSpPr>
      <p:grpSpPr>
        <a:xfrm>
          <a:off x="0" y="0"/>
          <a:ext cx="0" cy="0"/>
          <a:chOff x="0" y="0"/>
          <a:chExt cx="0" cy="0"/>
        </a:xfrm>
      </p:grpSpPr>
      <p:pic>
        <p:nvPicPr>
          <p:cNvPr id="11" name="Image 10"/>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gray">
          <a:xfrm>
            <a:off x="0" y="2034000"/>
            <a:ext cx="9144000" cy="4823460"/>
          </a:xfrm>
          <a:custGeom>
            <a:avLst/>
            <a:gdLst>
              <a:gd name="connsiteX0" fmla="*/ 630000 w 9144000"/>
              <a:gd name="connsiteY0" fmla="*/ 0 h 4823460"/>
              <a:gd name="connsiteX1" fmla="*/ 899592 w 9144000"/>
              <a:gd name="connsiteY1" fmla="*/ 0 h 4823460"/>
              <a:gd name="connsiteX2" fmla="*/ 1260000 w 9144000"/>
              <a:gd name="connsiteY2" fmla="*/ 0 h 4823460"/>
              <a:gd name="connsiteX3" fmla="*/ 9144000 w 9144000"/>
              <a:gd name="connsiteY3" fmla="*/ 0 h 4823460"/>
              <a:gd name="connsiteX4" fmla="*/ 9144000 w 9144000"/>
              <a:gd name="connsiteY4" fmla="*/ 1070340 h 4823460"/>
              <a:gd name="connsiteX5" fmla="*/ 9144000 w 9144000"/>
              <a:gd name="connsiteY5" fmla="*/ 4823460 h 4823460"/>
              <a:gd name="connsiteX6" fmla="*/ 0 w 9144000"/>
              <a:gd name="connsiteY6" fmla="*/ 4823460 h 4823460"/>
              <a:gd name="connsiteX7" fmla="*/ 0 w 9144000"/>
              <a:gd name="connsiteY7" fmla="*/ 1070340 h 4823460"/>
              <a:gd name="connsiteX8" fmla="*/ 0 w 9144000"/>
              <a:gd name="connsiteY8" fmla="*/ 630000 h 4823460"/>
              <a:gd name="connsiteX9" fmla="*/ 630000 w 9144000"/>
              <a:gd name="connsiteY9" fmla="*/ 0 h 4823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4823460">
                <a:moveTo>
                  <a:pt x="630000" y="0"/>
                </a:moveTo>
                <a:lnTo>
                  <a:pt x="899592" y="0"/>
                </a:lnTo>
                <a:lnTo>
                  <a:pt x="1260000" y="0"/>
                </a:lnTo>
                <a:lnTo>
                  <a:pt x="9144000" y="0"/>
                </a:lnTo>
                <a:lnTo>
                  <a:pt x="9144000" y="1070340"/>
                </a:lnTo>
                <a:lnTo>
                  <a:pt x="9144000" y="4823460"/>
                </a:lnTo>
                <a:lnTo>
                  <a:pt x="0" y="4823460"/>
                </a:lnTo>
                <a:lnTo>
                  <a:pt x="0" y="1070340"/>
                </a:lnTo>
                <a:lnTo>
                  <a:pt x="0" y="630000"/>
                </a:lnTo>
                <a:cubicBezTo>
                  <a:pt x="0" y="282061"/>
                  <a:pt x="282061" y="0"/>
                  <a:pt x="630000" y="0"/>
                </a:cubicBezTo>
                <a:close/>
              </a:path>
            </a:pathLst>
          </a:custGeom>
        </p:spPr>
      </p:pic>
      <p:sp>
        <p:nvSpPr>
          <p:cNvPr id="4" name="Espace réservé de la date 3"/>
          <p:cNvSpPr>
            <a:spLocks noGrp="1"/>
          </p:cNvSpPr>
          <p:nvPr>
            <p:ph type="dt" sz="half" idx="10"/>
          </p:nvPr>
        </p:nvSpPr>
        <p:spPr bwMode="gray"/>
        <p:txBody>
          <a:bodyPr/>
          <a:lstStyle>
            <a:lvl1pPr>
              <a:defRPr sz="100">
                <a:solidFill>
                  <a:schemeClr val="bg1">
                    <a:alpha val="0"/>
                  </a:schemeClr>
                </a:solidFill>
              </a:defRPr>
            </a:lvl1pPr>
          </a:lstStyle>
          <a:p>
            <a:fld id="{8A67607A-BC42-4476-8C9B-D705FD8CF3CC}" type="datetime1">
              <a:rPr lang="fr-FR" smtClean="0"/>
              <a:t>24/05/2022</a:t>
            </a:fld>
            <a:endParaRPr lang="fr-FR"/>
          </a:p>
        </p:txBody>
      </p:sp>
      <p:sp>
        <p:nvSpPr>
          <p:cNvPr id="5" name="Espace réservé du pied de page 4"/>
          <p:cNvSpPr>
            <a:spLocks noGrp="1"/>
          </p:cNvSpPr>
          <p:nvPr>
            <p:ph type="ftr" sz="quarter" idx="11"/>
          </p:nvPr>
        </p:nvSpPr>
        <p:spPr bwMode="gray">
          <a:xfrm>
            <a:off x="8820151" y="6705600"/>
            <a:ext cx="323472" cy="152116"/>
          </a:xfrm>
          <a:prstGeom prst="rect">
            <a:avLst/>
          </a:prstGeom>
        </p:spPr>
        <p:txBody>
          <a:bodyPr/>
          <a:lstStyle>
            <a:lvl1pPr>
              <a:defRPr sz="100">
                <a:solidFill>
                  <a:schemeClr val="bg1">
                    <a:alpha val="0"/>
                  </a:schemeClr>
                </a:solidFill>
              </a:defRPr>
            </a:lvl1pPr>
          </a:lstStyle>
          <a:p>
            <a:endParaRPr lang="fr-FR"/>
          </a:p>
        </p:txBody>
      </p:sp>
      <p:sp>
        <p:nvSpPr>
          <p:cNvPr id="6" name="Espace réservé du numéro de diapositive 5"/>
          <p:cNvSpPr>
            <a:spLocks noGrp="1"/>
          </p:cNvSpPr>
          <p:nvPr>
            <p:ph type="sldNum" sz="quarter" idx="12"/>
          </p:nvPr>
        </p:nvSpPr>
        <p:spPr bwMode="gray">
          <a:xfrm>
            <a:off x="8820151" y="6705603"/>
            <a:ext cx="323472" cy="152117"/>
          </a:xfrm>
        </p:spPr>
        <p:txBody>
          <a:bodyPr/>
          <a:lstStyle>
            <a:lvl1pPr>
              <a:defRPr sz="100">
                <a:solidFill>
                  <a:schemeClr val="bg1">
                    <a:alpha val="0"/>
                  </a:schemeClr>
                </a:solidFill>
              </a:defRPr>
            </a:lvl1pPr>
          </a:lstStyle>
          <a:p>
            <a:fld id="{10C140CD-8AED-46FF-A9A2-77308F3F39AE}" type="slidenum">
              <a:rPr lang="fr-FR" smtClean="0"/>
              <a:pPr/>
              <a:t>‹N°›</a:t>
            </a:fld>
            <a:endParaRPr lang="fr-FR"/>
          </a:p>
        </p:txBody>
      </p:sp>
      <p:sp>
        <p:nvSpPr>
          <p:cNvPr id="8" name="Espace réservé du texte 7"/>
          <p:cNvSpPr>
            <a:spLocks noGrp="1"/>
          </p:cNvSpPr>
          <p:nvPr>
            <p:ph type="body" sz="quarter" idx="13" hasCustomPrompt="1"/>
          </p:nvPr>
        </p:nvSpPr>
        <p:spPr bwMode="gray">
          <a:xfrm>
            <a:off x="2987824" y="639297"/>
            <a:ext cx="5832326" cy="1349843"/>
          </a:xfrm>
        </p:spPr>
        <p:txBody>
          <a:bodyPr/>
          <a:lstStyle>
            <a:lvl1pPr>
              <a:lnSpc>
                <a:spcPct val="100000"/>
              </a:lnSpc>
              <a:spcBef>
                <a:spcPts val="0"/>
              </a:spcBef>
              <a:spcAft>
                <a:spcPts val="0"/>
              </a:spcAft>
              <a:defRPr sz="2197">
                <a:solidFill>
                  <a:schemeClr val="accent6"/>
                </a:solidFill>
                <a:latin typeface="+mn-lt"/>
              </a:defRPr>
            </a:lvl1pPr>
            <a:lvl2pPr>
              <a:lnSpc>
                <a:spcPct val="100000"/>
              </a:lnSpc>
              <a:spcBef>
                <a:spcPts val="0"/>
              </a:spcBef>
              <a:spcAft>
                <a:spcPts val="0"/>
              </a:spcAft>
              <a:defRPr sz="1553"/>
            </a:lvl2pPr>
            <a:lvl3pPr marL="0">
              <a:lnSpc>
                <a:spcPct val="100000"/>
              </a:lnSpc>
              <a:spcBef>
                <a:spcPts val="450"/>
              </a:spcBef>
              <a:spcAft>
                <a:spcPts val="0"/>
              </a:spcAft>
              <a:defRPr sz="1178">
                <a:solidFill>
                  <a:schemeClr val="accent6"/>
                </a:solidFill>
                <a:latin typeface="+mn-lt"/>
              </a:defRPr>
            </a:lvl3pPr>
          </a:lstStyle>
          <a:p>
            <a:pPr lvl="0"/>
            <a:r>
              <a:rPr lang="fr-FR" noProof="0"/>
              <a:t>Texte de niveau 1</a:t>
            </a:r>
          </a:p>
          <a:p>
            <a:pPr lvl="1"/>
            <a:r>
              <a:rPr lang="fr-FR" noProof="0"/>
              <a:t>Texte de niveau 2</a:t>
            </a:r>
          </a:p>
          <a:p>
            <a:pPr lvl="2"/>
            <a:r>
              <a:rPr lang="fr-FR" noProof="0"/>
              <a:t>Texte de niveau 3</a:t>
            </a:r>
          </a:p>
        </p:txBody>
      </p:sp>
      <p:pic>
        <p:nvPicPr>
          <p:cNvPr id="10" name="Image 9"/>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2"/>
            <a:ext cx="2520000" cy="1592263"/>
          </a:xfrm>
          <a:prstGeom prst="rect">
            <a:avLst/>
          </a:prstGeom>
        </p:spPr>
      </p:pic>
    </p:spTree>
    <p:extLst>
      <p:ext uri="{BB962C8B-B14F-4D97-AF65-F5344CB8AC3E}">
        <p14:creationId xmlns:p14="http://schemas.microsoft.com/office/powerpoint/2010/main" val="3459730364"/>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preserve="1" userDrawn="1">
  <p:cSld name="Couverture_C">
    <p:spTree>
      <p:nvGrpSpPr>
        <p:cNvPr id="1" name=""/>
        <p:cNvGrpSpPr/>
        <p:nvPr/>
      </p:nvGrpSpPr>
      <p:grpSpPr>
        <a:xfrm>
          <a:off x="0" y="0"/>
          <a:ext cx="0" cy="0"/>
          <a:chOff x="0" y="0"/>
          <a:chExt cx="0" cy="0"/>
        </a:xfrm>
      </p:grpSpPr>
      <p:sp>
        <p:nvSpPr>
          <p:cNvPr id="15" name="Espace réservé pour une image  14"/>
          <p:cNvSpPr>
            <a:spLocks noGrp="1"/>
          </p:cNvSpPr>
          <p:nvPr>
            <p:ph type="pic" sz="quarter" idx="14"/>
          </p:nvPr>
        </p:nvSpPr>
        <p:spPr bwMode="gray">
          <a:xfrm>
            <a:off x="0" y="2034000"/>
            <a:ext cx="9144000" cy="4824000"/>
          </a:xfrm>
          <a:custGeom>
            <a:avLst/>
            <a:gdLst>
              <a:gd name="connsiteX0" fmla="*/ 630000 w 9144000"/>
              <a:gd name="connsiteY0" fmla="*/ 0 h 4824000"/>
              <a:gd name="connsiteX1" fmla="*/ 899592 w 9144000"/>
              <a:gd name="connsiteY1" fmla="*/ 0 h 4824000"/>
              <a:gd name="connsiteX2" fmla="*/ 1260000 w 9144000"/>
              <a:gd name="connsiteY2" fmla="*/ 0 h 4824000"/>
              <a:gd name="connsiteX3" fmla="*/ 9144000 w 9144000"/>
              <a:gd name="connsiteY3" fmla="*/ 0 h 4824000"/>
              <a:gd name="connsiteX4" fmla="*/ 9144000 w 9144000"/>
              <a:gd name="connsiteY4" fmla="*/ 1070340 h 4824000"/>
              <a:gd name="connsiteX5" fmla="*/ 9144000 w 9144000"/>
              <a:gd name="connsiteY5" fmla="*/ 4823460 h 4824000"/>
              <a:gd name="connsiteX6" fmla="*/ 9144000 w 9144000"/>
              <a:gd name="connsiteY6" fmla="*/ 4824000 h 4824000"/>
              <a:gd name="connsiteX7" fmla="*/ 0 w 9144000"/>
              <a:gd name="connsiteY7" fmla="*/ 4824000 h 4824000"/>
              <a:gd name="connsiteX8" fmla="*/ 0 w 9144000"/>
              <a:gd name="connsiteY8" fmla="*/ 1070340 h 4824000"/>
              <a:gd name="connsiteX9" fmla="*/ 0 w 9144000"/>
              <a:gd name="connsiteY9" fmla="*/ 630000 h 4824000"/>
              <a:gd name="connsiteX10" fmla="*/ 630000 w 9144000"/>
              <a:gd name="connsiteY10" fmla="*/ 0 h 482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44000" h="4824000">
                <a:moveTo>
                  <a:pt x="630000" y="0"/>
                </a:moveTo>
                <a:lnTo>
                  <a:pt x="899592" y="0"/>
                </a:lnTo>
                <a:lnTo>
                  <a:pt x="1260000" y="0"/>
                </a:lnTo>
                <a:lnTo>
                  <a:pt x="9144000" y="0"/>
                </a:lnTo>
                <a:lnTo>
                  <a:pt x="9144000" y="1070340"/>
                </a:lnTo>
                <a:lnTo>
                  <a:pt x="9144000" y="4823460"/>
                </a:lnTo>
                <a:lnTo>
                  <a:pt x="9144000" y="4824000"/>
                </a:lnTo>
                <a:lnTo>
                  <a:pt x="0" y="4824000"/>
                </a:lnTo>
                <a:lnTo>
                  <a:pt x="0" y="1070340"/>
                </a:lnTo>
                <a:lnTo>
                  <a:pt x="0" y="630000"/>
                </a:lnTo>
                <a:cubicBezTo>
                  <a:pt x="0" y="282061"/>
                  <a:pt x="282061" y="0"/>
                  <a:pt x="630000" y="0"/>
                </a:cubicBezTo>
                <a:close/>
              </a:path>
            </a:pathLst>
          </a:custGeom>
        </p:spPr>
        <p:txBody>
          <a:bodyPr wrap="square" tIns="1511454" anchor="ctr" anchorCtr="0">
            <a:noAutofit/>
          </a:bodyPr>
          <a:lstStyle>
            <a:lvl1pPr algn="ctr">
              <a:defRPr/>
            </a:lvl1pPr>
          </a:lstStyle>
          <a:p>
            <a:r>
              <a:rPr lang="fr-FR"/>
              <a:t>Cliquez sur l'icône pour ajouter une image</a:t>
            </a:r>
          </a:p>
        </p:txBody>
      </p:sp>
      <p:sp>
        <p:nvSpPr>
          <p:cNvPr id="4" name="Espace réservé de la date 3"/>
          <p:cNvSpPr>
            <a:spLocks noGrp="1"/>
          </p:cNvSpPr>
          <p:nvPr>
            <p:ph type="dt" sz="half" idx="10"/>
          </p:nvPr>
        </p:nvSpPr>
        <p:spPr bwMode="gray"/>
        <p:txBody>
          <a:bodyPr/>
          <a:lstStyle>
            <a:lvl1pPr>
              <a:defRPr sz="100">
                <a:solidFill>
                  <a:schemeClr val="bg1">
                    <a:alpha val="0"/>
                  </a:schemeClr>
                </a:solidFill>
              </a:defRPr>
            </a:lvl1pPr>
          </a:lstStyle>
          <a:p>
            <a:fld id="{78424E92-6F82-4497-977B-71FF2F1B574A}" type="datetime1">
              <a:rPr lang="fr-FR" smtClean="0"/>
              <a:t>24/05/2022</a:t>
            </a:fld>
            <a:endParaRPr lang="fr-FR"/>
          </a:p>
        </p:txBody>
      </p:sp>
      <p:sp>
        <p:nvSpPr>
          <p:cNvPr id="5" name="Espace réservé du pied de page 4"/>
          <p:cNvSpPr>
            <a:spLocks noGrp="1"/>
          </p:cNvSpPr>
          <p:nvPr>
            <p:ph type="ftr" sz="quarter" idx="11"/>
          </p:nvPr>
        </p:nvSpPr>
        <p:spPr bwMode="gray">
          <a:xfrm>
            <a:off x="8820151" y="6705600"/>
            <a:ext cx="323472" cy="152116"/>
          </a:xfrm>
          <a:prstGeom prst="rect">
            <a:avLst/>
          </a:prstGeom>
        </p:spPr>
        <p:txBody>
          <a:bodyPr/>
          <a:lstStyle>
            <a:lvl1pPr>
              <a:defRPr sz="100">
                <a:solidFill>
                  <a:schemeClr val="bg1">
                    <a:alpha val="0"/>
                  </a:schemeClr>
                </a:solidFill>
              </a:defRPr>
            </a:lvl1pPr>
          </a:lstStyle>
          <a:p>
            <a:endParaRPr lang="fr-FR"/>
          </a:p>
        </p:txBody>
      </p:sp>
      <p:sp>
        <p:nvSpPr>
          <p:cNvPr id="6" name="Espace réservé du numéro de diapositive 5"/>
          <p:cNvSpPr>
            <a:spLocks noGrp="1"/>
          </p:cNvSpPr>
          <p:nvPr>
            <p:ph type="sldNum" sz="quarter" idx="12"/>
          </p:nvPr>
        </p:nvSpPr>
        <p:spPr bwMode="gray">
          <a:xfrm>
            <a:off x="8820151" y="6705603"/>
            <a:ext cx="323472" cy="152117"/>
          </a:xfrm>
        </p:spPr>
        <p:txBody>
          <a:bodyPr/>
          <a:lstStyle>
            <a:lvl1pPr>
              <a:defRPr sz="100">
                <a:solidFill>
                  <a:schemeClr val="bg1">
                    <a:alpha val="0"/>
                  </a:schemeClr>
                </a:solidFill>
              </a:defRPr>
            </a:lvl1pPr>
          </a:lstStyle>
          <a:p>
            <a:fld id="{10C140CD-8AED-46FF-A9A2-77308F3F39AE}" type="slidenum">
              <a:rPr lang="fr-FR" smtClean="0"/>
              <a:pPr/>
              <a:t>‹N°›</a:t>
            </a:fld>
            <a:endParaRPr lang="fr-FR"/>
          </a:p>
        </p:txBody>
      </p:sp>
      <p:sp>
        <p:nvSpPr>
          <p:cNvPr id="8" name="Espace réservé du texte 7"/>
          <p:cNvSpPr>
            <a:spLocks noGrp="1"/>
          </p:cNvSpPr>
          <p:nvPr>
            <p:ph type="body" sz="quarter" idx="13" hasCustomPrompt="1"/>
          </p:nvPr>
        </p:nvSpPr>
        <p:spPr bwMode="gray">
          <a:xfrm>
            <a:off x="2987824" y="639297"/>
            <a:ext cx="5832326" cy="1349843"/>
          </a:xfrm>
        </p:spPr>
        <p:txBody>
          <a:bodyPr/>
          <a:lstStyle>
            <a:lvl1pPr>
              <a:lnSpc>
                <a:spcPct val="100000"/>
              </a:lnSpc>
              <a:spcBef>
                <a:spcPts val="0"/>
              </a:spcBef>
              <a:spcAft>
                <a:spcPts val="0"/>
              </a:spcAft>
              <a:defRPr sz="2197">
                <a:solidFill>
                  <a:schemeClr val="accent6"/>
                </a:solidFill>
                <a:latin typeface="+mn-lt"/>
              </a:defRPr>
            </a:lvl1pPr>
            <a:lvl2pPr>
              <a:lnSpc>
                <a:spcPct val="100000"/>
              </a:lnSpc>
              <a:spcBef>
                <a:spcPts val="0"/>
              </a:spcBef>
              <a:spcAft>
                <a:spcPts val="0"/>
              </a:spcAft>
              <a:defRPr sz="1553"/>
            </a:lvl2pPr>
            <a:lvl3pPr marL="0">
              <a:lnSpc>
                <a:spcPct val="100000"/>
              </a:lnSpc>
              <a:spcBef>
                <a:spcPts val="450"/>
              </a:spcBef>
              <a:spcAft>
                <a:spcPts val="0"/>
              </a:spcAft>
              <a:defRPr sz="1178">
                <a:solidFill>
                  <a:schemeClr val="accent6"/>
                </a:solidFill>
                <a:latin typeface="+mn-lt"/>
              </a:defRPr>
            </a:lvl3pPr>
          </a:lstStyle>
          <a:p>
            <a:pPr lvl="0"/>
            <a:r>
              <a:rPr lang="fr-FR" noProof="0"/>
              <a:t>Texte de niveau 1</a:t>
            </a:r>
          </a:p>
          <a:p>
            <a:pPr lvl="1"/>
            <a:r>
              <a:rPr lang="fr-FR" noProof="0"/>
              <a:t>Texte de niveau 2</a:t>
            </a:r>
          </a:p>
          <a:p>
            <a:pPr lvl="2"/>
            <a:r>
              <a:rPr lang="fr-FR" noProof="0"/>
              <a:t>Texte de niveau 3</a:t>
            </a:r>
          </a:p>
        </p:txBody>
      </p:sp>
      <p:pic>
        <p:nvPicPr>
          <p:cNvPr id="10" name="Image 9"/>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2"/>
            <a:ext cx="2520000" cy="1592263"/>
          </a:xfrm>
          <a:prstGeom prst="rect">
            <a:avLst/>
          </a:prstGeom>
        </p:spPr>
      </p:pic>
    </p:spTree>
    <p:extLst>
      <p:ext uri="{BB962C8B-B14F-4D97-AF65-F5344CB8AC3E}">
        <p14:creationId xmlns:p14="http://schemas.microsoft.com/office/powerpoint/2010/main" val="884377579"/>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title" preserve="1">
  <p:cSld name="Couverture_D">
    <p:spTree>
      <p:nvGrpSpPr>
        <p:cNvPr id="1" name=""/>
        <p:cNvGrpSpPr/>
        <p:nvPr/>
      </p:nvGrpSpPr>
      <p:grpSpPr>
        <a:xfrm>
          <a:off x="0" y="0"/>
          <a:ext cx="0" cy="0"/>
          <a:chOff x="0" y="0"/>
          <a:chExt cx="0" cy="0"/>
        </a:xfrm>
      </p:grpSpPr>
      <p:pic>
        <p:nvPicPr>
          <p:cNvPr id="9" name="Imag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1584000" y="0"/>
            <a:ext cx="7560000" cy="2034388"/>
          </a:xfrm>
          <a:prstGeom prst="rect">
            <a:avLst/>
          </a:prstGeom>
        </p:spPr>
      </p:pic>
      <p:sp>
        <p:nvSpPr>
          <p:cNvPr id="10" name="Forme libre 9"/>
          <p:cNvSpPr/>
          <p:nvPr userDrawn="1"/>
        </p:nvSpPr>
        <p:spPr bwMode="gray">
          <a:xfrm rot="16200000">
            <a:off x="2160000" y="-126000"/>
            <a:ext cx="4824000" cy="9144000"/>
          </a:xfrm>
          <a:custGeom>
            <a:avLst/>
            <a:gdLst>
              <a:gd name="connsiteX0" fmla="*/ 4824000 w 4824000"/>
              <a:gd name="connsiteY0" fmla="*/ 630000 h 9144000"/>
              <a:gd name="connsiteX1" fmla="*/ 4824000 w 4824000"/>
              <a:gd name="connsiteY1" fmla="*/ 899592 h 9144000"/>
              <a:gd name="connsiteX2" fmla="*/ 4824000 w 4824000"/>
              <a:gd name="connsiteY2" fmla="*/ 1260000 h 9144000"/>
              <a:gd name="connsiteX3" fmla="*/ 4824000 w 4824000"/>
              <a:gd name="connsiteY3" fmla="*/ 9144000 h 9144000"/>
              <a:gd name="connsiteX4" fmla="*/ 3753660 w 4824000"/>
              <a:gd name="connsiteY4" fmla="*/ 9144000 h 9144000"/>
              <a:gd name="connsiteX5" fmla="*/ 540 w 4824000"/>
              <a:gd name="connsiteY5" fmla="*/ 9144000 h 9144000"/>
              <a:gd name="connsiteX6" fmla="*/ 0 w 4824000"/>
              <a:gd name="connsiteY6" fmla="*/ 9144000 h 9144000"/>
              <a:gd name="connsiteX7" fmla="*/ 0 w 4824000"/>
              <a:gd name="connsiteY7" fmla="*/ 0 h 9144000"/>
              <a:gd name="connsiteX8" fmla="*/ 3753660 w 4824000"/>
              <a:gd name="connsiteY8" fmla="*/ 0 h 9144000"/>
              <a:gd name="connsiteX9" fmla="*/ 3753660 w 4824000"/>
              <a:gd name="connsiteY9" fmla="*/ 0 h 9144000"/>
              <a:gd name="connsiteX10" fmla="*/ 4194000 w 4824000"/>
              <a:gd name="connsiteY10" fmla="*/ 0 h 9144000"/>
              <a:gd name="connsiteX11" fmla="*/ 4824000 w 4824000"/>
              <a:gd name="connsiteY11" fmla="*/ 630000 h 914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24000" h="9144000">
                <a:moveTo>
                  <a:pt x="4824000" y="630000"/>
                </a:moveTo>
                <a:lnTo>
                  <a:pt x="4824000" y="899592"/>
                </a:lnTo>
                <a:lnTo>
                  <a:pt x="4824000" y="1260000"/>
                </a:lnTo>
                <a:lnTo>
                  <a:pt x="4824000" y="9144000"/>
                </a:lnTo>
                <a:lnTo>
                  <a:pt x="3753660" y="9144000"/>
                </a:lnTo>
                <a:lnTo>
                  <a:pt x="540" y="9144000"/>
                </a:lnTo>
                <a:lnTo>
                  <a:pt x="0" y="9144000"/>
                </a:lnTo>
                <a:lnTo>
                  <a:pt x="0" y="0"/>
                </a:lnTo>
                <a:lnTo>
                  <a:pt x="3753660" y="0"/>
                </a:lnTo>
                <a:lnTo>
                  <a:pt x="3753660" y="0"/>
                </a:lnTo>
                <a:lnTo>
                  <a:pt x="4194000" y="0"/>
                </a:lnTo>
                <a:cubicBezTo>
                  <a:pt x="4541939" y="0"/>
                  <a:pt x="4824000" y="282061"/>
                  <a:pt x="4824000" y="630000"/>
                </a:cubicBezTo>
                <a:close/>
              </a:path>
            </a:pathLst>
          </a:cu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wrap="square" lIns="68555" tIns="34279" rIns="68555" bIns="34279" rtlCol="0" anchor="ctr">
            <a:noAutofit/>
          </a:bodyPr>
          <a:lstStyle/>
          <a:p>
            <a:pPr algn="ctr"/>
            <a:endParaRPr lang="fr-FR" sz="965"/>
          </a:p>
        </p:txBody>
      </p:sp>
      <p:pic>
        <p:nvPicPr>
          <p:cNvPr id="11" name="Image 10"/>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2"/>
            <a:ext cx="2520000" cy="1592263"/>
          </a:xfrm>
          <a:prstGeom prst="rect">
            <a:avLst/>
          </a:prstGeom>
        </p:spPr>
      </p:pic>
      <p:sp>
        <p:nvSpPr>
          <p:cNvPr id="2" name="Titre 1"/>
          <p:cNvSpPr>
            <a:spLocks noGrp="1"/>
          </p:cNvSpPr>
          <p:nvPr>
            <p:ph type="ctrTitle"/>
          </p:nvPr>
        </p:nvSpPr>
        <p:spPr>
          <a:xfrm>
            <a:off x="8820150" y="6705600"/>
            <a:ext cx="323850" cy="151860"/>
          </a:xfrm>
        </p:spPr>
        <p:txBody>
          <a:bodyPr/>
          <a:lstStyle>
            <a:lvl1pPr>
              <a:defRPr sz="100">
                <a:solidFill>
                  <a:schemeClr val="bg1">
                    <a:alpha val="0"/>
                  </a:schemeClr>
                </a:solidFill>
              </a:defRPr>
            </a:lvl1pPr>
          </a:lstStyle>
          <a:p>
            <a:r>
              <a:rPr lang="fr-FR"/>
              <a:t>Cliquez pour modifier le style du titre</a:t>
            </a:r>
          </a:p>
        </p:txBody>
      </p:sp>
      <p:sp>
        <p:nvSpPr>
          <p:cNvPr id="3" name="Sous-titre 2"/>
          <p:cNvSpPr>
            <a:spLocks noGrp="1"/>
          </p:cNvSpPr>
          <p:nvPr>
            <p:ph type="subTitle" idx="1" hasCustomPrompt="1"/>
          </p:nvPr>
        </p:nvSpPr>
        <p:spPr>
          <a:xfrm>
            <a:off x="1584000" y="3078000"/>
            <a:ext cx="7236000" cy="3016800"/>
          </a:xfrm>
        </p:spPr>
        <p:txBody>
          <a:bodyPr/>
          <a:lstStyle>
            <a:lvl1pPr marL="0" indent="0" algn="l">
              <a:lnSpc>
                <a:spcPct val="100000"/>
              </a:lnSpc>
              <a:spcBef>
                <a:spcPts val="0"/>
              </a:spcBef>
              <a:spcAft>
                <a:spcPts val="0"/>
              </a:spcAft>
              <a:buNone/>
              <a:defRPr sz="2197">
                <a:solidFill>
                  <a:schemeClr val="bg1"/>
                </a:solidFill>
                <a:latin typeface="+mn-lt"/>
              </a:defRPr>
            </a:lvl1pPr>
            <a:lvl2pPr marL="0" indent="0" algn="l">
              <a:lnSpc>
                <a:spcPct val="100000"/>
              </a:lnSpc>
              <a:buNone/>
              <a:defRPr sz="1553">
                <a:solidFill>
                  <a:schemeClr val="bg1"/>
                </a:solidFill>
              </a:defRPr>
            </a:lvl2pPr>
            <a:lvl3pPr marL="0" indent="0" algn="l">
              <a:lnSpc>
                <a:spcPct val="100000"/>
              </a:lnSpc>
              <a:spcBef>
                <a:spcPts val="450"/>
              </a:spcBef>
              <a:spcAft>
                <a:spcPts val="0"/>
              </a:spcAft>
              <a:buNone/>
              <a:defRPr sz="1178">
                <a:solidFill>
                  <a:schemeClr val="bg1"/>
                </a:solidFill>
                <a:latin typeface="+mn-lt"/>
              </a:defRPr>
            </a:lvl3pPr>
            <a:lvl4pPr marL="1028349" indent="0" algn="ctr">
              <a:buNone/>
              <a:defRPr>
                <a:solidFill>
                  <a:schemeClr val="tx1">
                    <a:tint val="75000"/>
                  </a:schemeClr>
                </a:solidFill>
              </a:defRPr>
            </a:lvl4pPr>
            <a:lvl5pPr marL="1371133" indent="0" algn="ctr">
              <a:buNone/>
              <a:defRPr>
                <a:solidFill>
                  <a:schemeClr val="tx1">
                    <a:tint val="75000"/>
                  </a:schemeClr>
                </a:solidFill>
              </a:defRPr>
            </a:lvl5pPr>
            <a:lvl6pPr marL="1713916" indent="0" algn="ctr">
              <a:buNone/>
              <a:defRPr>
                <a:solidFill>
                  <a:schemeClr val="tx1">
                    <a:tint val="75000"/>
                  </a:schemeClr>
                </a:solidFill>
              </a:defRPr>
            </a:lvl6pPr>
            <a:lvl7pPr marL="2056701" indent="0" algn="ctr">
              <a:buNone/>
              <a:defRPr>
                <a:solidFill>
                  <a:schemeClr val="tx1">
                    <a:tint val="75000"/>
                  </a:schemeClr>
                </a:solidFill>
              </a:defRPr>
            </a:lvl7pPr>
            <a:lvl8pPr marL="2399484" indent="0" algn="ctr">
              <a:buNone/>
              <a:defRPr>
                <a:solidFill>
                  <a:schemeClr val="tx1">
                    <a:tint val="75000"/>
                  </a:schemeClr>
                </a:solidFill>
              </a:defRPr>
            </a:lvl8pPr>
            <a:lvl9pPr marL="2742267" indent="0" algn="ctr">
              <a:buNone/>
              <a:defRPr>
                <a:solidFill>
                  <a:schemeClr val="tx1">
                    <a:tint val="75000"/>
                  </a:schemeClr>
                </a:solidFill>
              </a:defRPr>
            </a:lvl9pPr>
          </a:lstStyle>
          <a:p>
            <a:pPr lvl="0"/>
            <a:r>
              <a:rPr lang="fr-FR" noProof="0"/>
              <a:t>Texte de niveau 1</a:t>
            </a:r>
          </a:p>
          <a:p>
            <a:pPr lvl="1"/>
            <a:r>
              <a:rPr lang="fr-FR" noProof="0"/>
              <a:t>Texte de niveau 2</a:t>
            </a:r>
          </a:p>
          <a:p>
            <a:pPr lvl="2"/>
            <a:r>
              <a:rPr lang="fr-FR" noProof="0"/>
              <a:t>Texte de niveau 3</a:t>
            </a:r>
          </a:p>
        </p:txBody>
      </p:sp>
      <p:sp>
        <p:nvSpPr>
          <p:cNvPr id="4" name="Espace réservé de la date 3"/>
          <p:cNvSpPr>
            <a:spLocks noGrp="1"/>
          </p:cNvSpPr>
          <p:nvPr>
            <p:ph type="dt" sz="half" idx="10"/>
          </p:nvPr>
        </p:nvSpPr>
        <p:spPr/>
        <p:txBody>
          <a:bodyPr/>
          <a:lstStyle>
            <a:lvl1pPr>
              <a:defRPr sz="100">
                <a:solidFill>
                  <a:schemeClr val="bg1">
                    <a:alpha val="0"/>
                  </a:schemeClr>
                </a:solidFill>
              </a:defRPr>
            </a:lvl1pPr>
          </a:lstStyle>
          <a:p>
            <a:fld id="{24401501-0E20-429D-BE71-CD9195A48FAD}" type="datetime1">
              <a:rPr lang="fr-FR" smtClean="0"/>
              <a:t>24/05/2022</a:t>
            </a:fld>
            <a:endParaRPr lang="fr-FR"/>
          </a:p>
        </p:txBody>
      </p:sp>
      <p:sp>
        <p:nvSpPr>
          <p:cNvPr id="5" name="Espace réservé du pied de page 4"/>
          <p:cNvSpPr>
            <a:spLocks noGrp="1"/>
          </p:cNvSpPr>
          <p:nvPr>
            <p:ph type="ftr" sz="quarter" idx="11"/>
          </p:nvPr>
        </p:nvSpPr>
        <p:spPr>
          <a:xfrm>
            <a:off x="8820150" y="6705600"/>
            <a:ext cx="323850" cy="151860"/>
          </a:xfrm>
          <a:prstGeom prst="rect">
            <a:avLst/>
          </a:prstGeom>
        </p:spPr>
        <p:txBody>
          <a:bodyPr/>
          <a:lstStyle>
            <a:lvl1pPr>
              <a:defRPr sz="100">
                <a:solidFill>
                  <a:schemeClr val="bg1">
                    <a:alpha val="0"/>
                  </a:schemeClr>
                </a:solidFill>
              </a:defRPr>
            </a:lvl1pPr>
          </a:lstStyle>
          <a:p>
            <a:endParaRPr lang="fr-FR"/>
          </a:p>
        </p:txBody>
      </p:sp>
      <p:sp>
        <p:nvSpPr>
          <p:cNvPr id="6" name="Espace réservé du numéro de diapositive 5"/>
          <p:cNvSpPr>
            <a:spLocks noGrp="1"/>
          </p:cNvSpPr>
          <p:nvPr>
            <p:ph type="sldNum" sz="quarter" idx="12"/>
          </p:nvPr>
        </p:nvSpPr>
        <p:spPr>
          <a:xfrm>
            <a:off x="8820150" y="6705600"/>
            <a:ext cx="323850" cy="152400"/>
          </a:xfrm>
        </p:spPr>
        <p:txBody>
          <a:bodyPr/>
          <a:lstStyle>
            <a:lvl1pPr>
              <a:defRPr sz="100">
                <a:solidFill>
                  <a:schemeClr val="bg1">
                    <a:alpha val="0"/>
                  </a:schemeClr>
                </a:solidFill>
              </a:defRPr>
            </a:lvl1pPr>
          </a:lstStyle>
          <a:p>
            <a:fld id="{10C140CD-8AED-46FF-A9A2-77308F3F39AE}" type="slidenum">
              <a:rPr lang="fr-FR" smtClean="0"/>
              <a:pPr/>
              <a:t>‹N°›</a:t>
            </a:fld>
            <a:endParaRPr lang="fr-FR"/>
          </a:p>
        </p:txBody>
      </p:sp>
    </p:spTree>
    <p:extLst>
      <p:ext uri="{BB962C8B-B14F-4D97-AF65-F5344CB8AC3E}">
        <p14:creationId xmlns:p14="http://schemas.microsoft.com/office/powerpoint/2010/main" val="2701107188"/>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preserve="1" userDrawn="1">
  <p:cSld name="Couverture_E">
    <p:spTree>
      <p:nvGrpSpPr>
        <p:cNvPr id="1" name=""/>
        <p:cNvGrpSpPr/>
        <p:nvPr/>
      </p:nvGrpSpPr>
      <p:grpSpPr>
        <a:xfrm>
          <a:off x="0" y="0"/>
          <a:ext cx="0" cy="0"/>
          <a:chOff x="0" y="0"/>
          <a:chExt cx="0" cy="0"/>
        </a:xfrm>
      </p:grpSpPr>
      <p:sp>
        <p:nvSpPr>
          <p:cNvPr id="14" name="Forme libre 13"/>
          <p:cNvSpPr/>
          <p:nvPr userDrawn="1"/>
        </p:nvSpPr>
        <p:spPr bwMode="gray">
          <a:xfrm>
            <a:off x="1331917" y="2034000"/>
            <a:ext cx="7811709" cy="4824000"/>
          </a:xfrm>
          <a:custGeom>
            <a:avLst/>
            <a:gdLst>
              <a:gd name="connsiteX0" fmla="*/ 899592 w 7811709"/>
              <a:gd name="connsiteY0" fmla="*/ 0 h 4824000"/>
              <a:gd name="connsiteX1" fmla="*/ 7811709 w 7811709"/>
              <a:gd name="connsiteY1" fmla="*/ 0 h 4824000"/>
              <a:gd name="connsiteX2" fmla="*/ 7811709 w 7811709"/>
              <a:gd name="connsiteY2" fmla="*/ 1070340 h 4824000"/>
              <a:gd name="connsiteX3" fmla="*/ 7811709 w 7811709"/>
              <a:gd name="connsiteY3" fmla="*/ 4824000 h 4824000"/>
              <a:gd name="connsiteX4" fmla="*/ 899592 w 7811709"/>
              <a:gd name="connsiteY4" fmla="*/ 4824000 h 4824000"/>
              <a:gd name="connsiteX5" fmla="*/ 0 w 7811709"/>
              <a:gd name="connsiteY5" fmla="*/ 4824000 h 4824000"/>
              <a:gd name="connsiteX6" fmla="*/ 0 w 7811709"/>
              <a:gd name="connsiteY6" fmla="*/ 1260000 h 4824000"/>
              <a:gd name="connsiteX7" fmla="*/ 0 w 7811709"/>
              <a:gd name="connsiteY7" fmla="*/ 1070340 h 4824000"/>
              <a:gd name="connsiteX8" fmla="*/ 0 w 7811709"/>
              <a:gd name="connsiteY8" fmla="*/ 630000 h 4824000"/>
              <a:gd name="connsiteX9" fmla="*/ 630000 w 7811709"/>
              <a:gd name="connsiteY9" fmla="*/ 0 h 4824000"/>
              <a:gd name="connsiteX10" fmla="*/ 899592 w 7811709"/>
              <a:gd name="connsiteY10" fmla="*/ 0 h 482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811709" h="4824000">
                <a:moveTo>
                  <a:pt x="899592" y="0"/>
                </a:moveTo>
                <a:lnTo>
                  <a:pt x="7811709" y="0"/>
                </a:lnTo>
                <a:lnTo>
                  <a:pt x="7811709" y="1070340"/>
                </a:lnTo>
                <a:lnTo>
                  <a:pt x="7811709" y="4824000"/>
                </a:lnTo>
                <a:lnTo>
                  <a:pt x="899592" y="4824000"/>
                </a:lnTo>
                <a:lnTo>
                  <a:pt x="0" y="4824000"/>
                </a:lnTo>
                <a:lnTo>
                  <a:pt x="0" y="1260000"/>
                </a:lnTo>
                <a:lnTo>
                  <a:pt x="0" y="1070340"/>
                </a:lnTo>
                <a:lnTo>
                  <a:pt x="0" y="630000"/>
                </a:lnTo>
                <a:cubicBezTo>
                  <a:pt x="0" y="282061"/>
                  <a:pt x="282061" y="0"/>
                  <a:pt x="630000" y="0"/>
                </a:cubicBezTo>
                <a:lnTo>
                  <a:pt x="899592"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8555" tIns="34279" rIns="68555" bIns="34279" rtlCol="0" anchor="ctr">
            <a:noAutofit/>
          </a:bodyPr>
          <a:lstStyle/>
          <a:p>
            <a:pPr algn="ctr"/>
            <a:endParaRPr lang="fr-FR" sz="965"/>
          </a:p>
        </p:txBody>
      </p:sp>
      <p:sp>
        <p:nvSpPr>
          <p:cNvPr id="8" name="Espace réservé du texte 7"/>
          <p:cNvSpPr>
            <a:spLocks noGrp="1"/>
          </p:cNvSpPr>
          <p:nvPr>
            <p:ph type="body" sz="quarter" idx="13" hasCustomPrompt="1"/>
          </p:nvPr>
        </p:nvSpPr>
        <p:spPr bwMode="gray">
          <a:xfrm>
            <a:off x="2232029" y="3077929"/>
            <a:ext cx="6588125" cy="3014901"/>
          </a:xfrm>
        </p:spPr>
        <p:txBody>
          <a:bodyPr/>
          <a:lstStyle>
            <a:lvl1pPr>
              <a:lnSpc>
                <a:spcPct val="100000"/>
              </a:lnSpc>
              <a:spcBef>
                <a:spcPts val="0"/>
              </a:spcBef>
              <a:spcAft>
                <a:spcPts val="0"/>
              </a:spcAft>
              <a:defRPr sz="2197">
                <a:solidFill>
                  <a:schemeClr val="bg1"/>
                </a:solidFill>
                <a:latin typeface="+mn-lt"/>
              </a:defRPr>
            </a:lvl1pPr>
            <a:lvl2pPr>
              <a:lnSpc>
                <a:spcPct val="100000"/>
              </a:lnSpc>
              <a:spcBef>
                <a:spcPts val="0"/>
              </a:spcBef>
              <a:spcAft>
                <a:spcPts val="0"/>
              </a:spcAft>
              <a:defRPr sz="1553">
                <a:solidFill>
                  <a:schemeClr val="bg1"/>
                </a:solidFill>
              </a:defRPr>
            </a:lvl2pPr>
            <a:lvl3pPr marL="0">
              <a:lnSpc>
                <a:spcPct val="100000"/>
              </a:lnSpc>
              <a:spcBef>
                <a:spcPts val="450"/>
              </a:spcBef>
              <a:spcAft>
                <a:spcPts val="0"/>
              </a:spcAft>
              <a:defRPr sz="1178">
                <a:solidFill>
                  <a:schemeClr val="bg1"/>
                </a:solidFill>
                <a:latin typeface="+mn-lt"/>
              </a:defRPr>
            </a:lvl3pPr>
          </a:lstStyle>
          <a:p>
            <a:pPr lvl="0"/>
            <a:r>
              <a:rPr lang="fr-FR" noProof="0"/>
              <a:t>Texte de niveau 1</a:t>
            </a:r>
          </a:p>
          <a:p>
            <a:pPr lvl="1"/>
            <a:r>
              <a:rPr lang="fr-FR" noProof="0"/>
              <a:t>Texte de niveau 2</a:t>
            </a:r>
          </a:p>
          <a:p>
            <a:pPr lvl="2"/>
            <a:r>
              <a:rPr lang="fr-FR" noProof="0"/>
              <a:t>Texte de niveau 3</a:t>
            </a:r>
          </a:p>
        </p:txBody>
      </p:sp>
      <p:pic>
        <p:nvPicPr>
          <p:cNvPr id="11" name="Image 10"/>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2"/>
            <a:ext cx="2520000" cy="1592263"/>
          </a:xfrm>
          <a:prstGeom prst="rect">
            <a:avLst/>
          </a:prstGeom>
        </p:spPr>
      </p:pic>
      <p:pic>
        <p:nvPicPr>
          <p:cNvPr id="4" name="Imag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bwMode="gray">
          <a:xfrm>
            <a:off x="1332000" y="3258003"/>
            <a:ext cx="7812000" cy="3599677"/>
          </a:xfrm>
          <a:prstGeom prst="rect">
            <a:avLst/>
          </a:prstGeom>
        </p:spPr>
      </p:pic>
      <p:sp>
        <p:nvSpPr>
          <p:cNvPr id="5" name="Espace réservé de la date 4"/>
          <p:cNvSpPr>
            <a:spLocks noGrp="1"/>
          </p:cNvSpPr>
          <p:nvPr>
            <p:ph type="dt" sz="half" idx="14"/>
          </p:nvPr>
        </p:nvSpPr>
        <p:spPr/>
        <p:txBody>
          <a:bodyPr/>
          <a:lstStyle/>
          <a:p>
            <a:fld id="{C4DA2D39-399A-422B-9492-9192571BD90A}" type="datetime1">
              <a:rPr lang="fr-FR" smtClean="0"/>
              <a:t>24/05/2022</a:t>
            </a:fld>
            <a:endParaRPr lang="fr-FR"/>
          </a:p>
        </p:txBody>
      </p:sp>
      <p:sp>
        <p:nvSpPr>
          <p:cNvPr id="6" name="Espace réservé du pied de page 5"/>
          <p:cNvSpPr>
            <a:spLocks noGrp="1"/>
          </p:cNvSpPr>
          <p:nvPr>
            <p:ph type="ftr" sz="quarter" idx="15"/>
          </p:nvPr>
        </p:nvSpPr>
        <p:spPr>
          <a:xfrm>
            <a:off x="1763715" y="6318053"/>
            <a:ext cx="7056437" cy="216000"/>
          </a:xfrm>
          <a:prstGeom prst="rect">
            <a:avLst/>
          </a:prstGeom>
        </p:spPr>
        <p:txBody>
          <a:bodyPr/>
          <a:lstStyle/>
          <a:p>
            <a:endParaRPr lang="fr-FR"/>
          </a:p>
        </p:txBody>
      </p:sp>
      <p:sp>
        <p:nvSpPr>
          <p:cNvPr id="7" name="Espace réservé du numéro de diapositive 6"/>
          <p:cNvSpPr>
            <a:spLocks noGrp="1"/>
          </p:cNvSpPr>
          <p:nvPr>
            <p:ph type="sldNum" sz="quarter" idx="16"/>
          </p:nvPr>
        </p:nvSpPr>
        <p:spPr/>
        <p:txBody>
          <a:bodyPr/>
          <a:lstStyle/>
          <a:p>
            <a:fld id="{10C140CD-8AED-46FF-A9A2-77308F3F39AE}" type="slidenum">
              <a:rPr lang="fr-FR" smtClean="0"/>
              <a:pPr/>
              <a:t>‹N°›</a:t>
            </a:fld>
            <a:endParaRPr lang="fr-FR"/>
          </a:p>
        </p:txBody>
      </p:sp>
    </p:spTree>
    <p:extLst>
      <p:ext uri="{BB962C8B-B14F-4D97-AF65-F5344CB8AC3E}">
        <p14:creationId xmlns:p14="http://schemas.microsoft.com/office/powerpoint/2010/main" val="1769958369"/>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preserve="1" userDrawn="1">
  <p:cSld name="Chapitre_A">
    <p:spTree>
      <p:nvGrpSpPr>
        <p:cNvPr id="1" name=""/>
        <p:cNvGrpSpPr/>
        <p:nvPr/>
      </p:nvGrpSpPr>
      <p:grpSpPr>
        <a:xfrm>
          <a:off x="0" y="0"/>
          <a:ext cx="0" cy="0"/>
          <a:chOff x="0" y="0"/>
          <a:chExt cx="0" cy="0"/>
        </a:xfrm>
      </p:grpSpPr>
      <p:pic>
        <p:nvPicPr>
          <p:cNvPr id="18" name="Image 17"/>
          <p:cNvPicPr>
            <a:picLocks noChangeAspect="1"/>
          </p:cNvPicPr>
          <p:nvPr userDrawn="1"/>
        </p:nvPicPr>
        <p:blipFill>
          <a:blip r:embed="rId2" cstate="print">
            <a:extLst>
              <a:ext uri="{28A0092B-C50C-407E-A947-70E740481C1C}">
                <a14:useLocalDpi xmlns:a14="http://schemas.microsoft.com/office/drawing/2010/main" val="0"/>
              </a:ext>
            </a:extLst>
          </a:blip>
          <a:srcRect l="68"/>
          <a:stretch>
            <a:fillRect/>
          </a:stretch>
        </p:blipFill>
        <p:spPr bwMode="gray">
          <a:xfrm>
            <a:off x="1912930" y="2034002"/>
            <a:ext cx="7236000" cy="1998918"/>
          </a:xfrm>
          <a:custGeom>
            <a:avLst/>
            <a:gdLst>
              <a:gd name="connsiteX0" fmla="*/ 630000 w 7231070"/>
              <a:gd name="connsiteY0" fmla="*/ 0 h 1997556"/>
              <a:gd name="connsiteX1" fmla="*/ 899593 w 7231070"/>
              <a:gd name="connsiteY1" fmla="*/ 0 h 1997556"/>
              <a:gd name="connsiteX2" fmla="*/ 1260000 w 7231070"/>
              <a:gd name="connsiteY2" fmla="*/ 0 h 1997556"/>
              <a:gd name="connsiteX3" fmla="*/ 7230692 w 7231070"/>
              <a:gd name="connsiteY3" fmla="*/ 0 h 1997556"/>
              <a:gd name="connsiteX4" fmla="*/ 7230692 w 7231070"/>
              <a:gd name="connsiteY4" fmla="*/ 917880 h 1997556"/>
              <a:gd name="connsiteX5" fmla="*/ 7231070 w 7231070"/>
              <a:gd name="connsiteY5" fmla="*/ 917880 h 1997556"/>
              <a:gd name="connsiteX6" fmla="*/ 7231070 w 7231070"/>
              <a:gd name="connsiteY6" fmla="*/ 1997556 h 1997556"/>
              <a:gd name="connsiteX7" fmla="*/ 1 w 7231070"/>
              <a:gd name="connsiteY7" fmla="*/ 1997556 h 1997556"/>
              <a:gd name="connsiteX8" fmla="*/ 1 w 7231070"/>
              <a:gd name="connsiteY8" fmla="*/ 1260000 h 1997556"/>
              <a:gd name="connsiteX9" fmla="*/ 0 w 7231070"/>
              <a:gd name="connsiteY9" fmla="*/ 1260000 h 1997556"/>
              <a:gd name="connsiteX10" fmla="*/ 0 w 7231070"/>
              <a:gd name="connsiteY10" fmla="*/ 630000 h 1997556"/>
              <a:gd name="connsiteX11" fmla="*/ 630000 w 7231070"/>
              <a:gd name="connsiteY11" fmla="*/ 0 h 1997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6">
                <a:moveTo>
                  <a:pt x="630000" y="0"/>
                </a:moveTo>
                <a:lnTo>
                  <a:pt x="899593" y="0"/>
                </a:lnTo>
                <a:lnTo>
                  <a:pt x="1260000" y="0"/>
                </a:lnTo>
                <a:lnTo>
                  <a:pt x="7230692" y="0"/>
                </a:lnTo>
                <a:lnTo>
                  <a:pt x="7230692" y="917880"/>
                </a:lnTo>
                <a:lnTo>
                  <a:pt x="7231070" y="917880"/>
                </a:lnTo>
                <a:lnTo>
                  <a:pt x="7231070" y="1997556"/>
                </a:lnTo>
                <a:lnTo>
                  <a:pt x="1" y="1997556"/>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5"/>
            <a:ext cx="6192366" cy="1835733"/>
          </a:xfrm>
        </p:spPr>
        <p:txBody>
          <a:bodyPr/>
          <a:lstStyle>
            <a:lvl1pPr>
              <a:lnSpc>
                <a:spcPct val="100000"/>
              </a:lnSpc>
              <a:spcBef>
                <a:spcPts val="0"/>
              </a:spcBef>
              <a:spcAft>
                <a:spcPts val="0"/>
              </a:spcAft>
              <a:defRPr sz="2197">
                <a:solidFill>
                  <a:schemeClr val="accent3"/>
                </a:solidFill>
                <a:latin typeface="+mn-lt"/>
              </a:defRPr>
            </a:lvl1pPr>
            <a:lvl2pPr>
              <a:lnSpc>
                <a:spcPct val="100000"/>
              </a:lnSpc>
              <a:spcBef>
                <a:spcPts val="0"/>
              </a:spcBef>
              <a:spcAft>
                <a:spcPts val="0"/>
              </a:spcAft>
              <a:defRPr sz="1553">
                <a:solidFill>
                  <a:schemeClr val="accent3"/>
                </a:solidFill>
              </a:defRPr>
            </a:lvl2pPr>
            <a:lvl3pPr marL="0">
              <a:lnSpc>
                <a:spcPct val="120000"/>
              </a:lnSpc>
              <a:spcBef>
                <a:spcPts val="0"/>
              </a:spcBef>
              <a:spcAft>
                <a:spcPts val="0"/>
              </a:spcAft>
              <a:defRPr sz="911">
                <a:solidFill>
                  <a:schemeClr val="accent3"/>
                </a:solidFill>
                <a:latin typeface="+mn-lt"/>
              </a:defRPr>
            </a:lvl3pPr>
          </a:lstStyle>
          <a:p>
            <a:pPr lvl="0"/>
            <a:r>
              <a:rPr lang="fr-FR" noProof="0"/>
              <a:t>Texte de niveau 1</a:t>
            </a:r>
          </a:p>
          <a:p>
            <a:pPr lvl="1"/>
            <a:r>
              <a:rPr lang="fr-FR" noProof="0"/>
              <a:t>Texte de niveau 2</a:t>
            </a:r>
          </a:p>
          <a:p>
            <a:pPr lvl="2"/>
            <a:r>
              <a:rPr lang="fr-FR" noProof="0"/>
              <a:t>Texte de niveau 3</a:t>
            </a:r>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2"/>
            <a:ext cx="2520000" cy="1592263"/>
          </a:xfrm>
          <a:prstGeom prst="rect">
            <a:avLst/>
          </a:prstGeom>
        </p:spPr>
      </p:pic>
      <p:sp>
        <p:nvSpPr>
          <p:cNvPr id="2" name="Espace réservé de la date 1"/>
          <p:cNvSpPr>
            <a:spLocks noGrp="1"/>
          </p:cNvSpPr>
          <p:nvPr>
            <p:ph type="dt" sz="half" idx="14"/>
          </p:nvPr>
        </p:nvSpPr>
        <p:spPr/>
        <p:txBody>
          <a:bodyPr/>
          <a:lstStyle/>
          <a:p>
            <a:fld id="{6448F075-025F-4CB0-BBA7-8B267BB3FE82}" type="datetime1">
              <a:rPr lang="fr-FR" smtClean="0"/>
              <a:t>24/05/2022</a:t>
            </a:fld>
            <a:endParaRPr lang="fr-FR"/>
          </a:p>
        </p:txBody>
      </p:sp>
      <p:sp>
        <p:nvSpPr>
          <p:cNvPr id="4" name="Espace réservé du numéro de diapositive 3"/>
          <p:cNvSpPr>
            <a:spLocks noGrp="1"/>
          </p:cNvSpPr>
          <p:nvPr>
            <p:ph type="sldNum" sz="quarter" idx="16"/>
          </p:nvPr>
        </p:nvSpPr>
        <p:spPr/>
        <p:txBody>
          <a:bodyPr/>
          <a:lstStyle/>
          <a:p>
            <a:fld id="{10C140CD-8AED-46FF-A9A2-77308F3F39AE}" type="slidenum">
              <a:rPr lang="fr-FR" smtClean="0"/>
              <a:pPr/>
              <a:t>‹N°›</a:t>
            </a:fld>
            <a:endParaRPr lang="fr-FR"/>
          </a:p>
        </p:txBody>
      </p:sp>
    </p:spTree>
    <p:extLst>
      <p:ext uri="{BB962C8B-B14F-4D97-AF65-F5344CB8AC3E}">
        <p14:creationId xmlns:p14="http://schemas.microsoft.com/office/powerpoint/2010/main" val="417829264"/>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preserve="1" userDrawn="1">
  <p:cSld name="Chapitre_Abis">
    <p:spTree>
      <p:nvGrpSpPr>
        <p:cNvPr id="1" name=""/>
        <p:cNvGrpSpPr/>
        <p:nvPr/>
      </p:nvGrpSpPr>
      <p:grpSpPr>
        <a:xfrm>
          <a:off x="0" y="0"/>
          <a:ext cx="0" cy="0"/>
          <a:chOff x="0" y="0"/>
          <a:chExt cx="0" cy="0"/>
        </a:xfrm>
      </p:grpSpPr>
      <p:pic>
        <p:nvPicPr>
          <p:cNvPr id="18" name="Image 1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1912930" y="2034682"/>
            <a:ext cx="7236000" cy="1997556"/>
          </a:xfrm>
          <a:custGeom>
            <a:avLst/>
            <a:gdLst>
              <a:gd name="connsiteX0" fmla="*/ 630000 w 7231070"/>
              <a:gd name="connsiteY0" fmla="*/ 0 h 1997556"/>
              <a:gd name="connsiteX1" fmla="*/ 899593 w 7231070"/>
              <a:gd name="connsiteY1" fmla="*/ 0 h 1997556"/>
              <a:gd name="connsiteX2" fmla="*/ 1260000 w 7231070"/>
              <a:gd name="connsiteY2" fmla="*/ 0 h 1997556"/>
              <a:gd name="connsiteX3" fmla="*/ 7230692 w 7231070"/>
              <a:gd name="connsiteY3" fmla="*/ 0 h 1997556"/>
              <a:gd name="connsiteX4" fmla="*/ 7230692 w 7231070"/>
              <a:gd name="connsiteY4" fmla="*/ 917880 h 1997556"/>
              <a:gd name="connsiteX5" fmla="*/ 7231070 w 7231070"/>
              <a:gd name="connsiteY5" fmla="*/ 917880 h 1997556"/>
              <a:gd name="connsiteX6" fmla="*/ 7231070 w 7231070"/>
              <a:gd name="connsiteY6" fmla="*/ 1997556 h 1997556"/>
              <a:gd name="connsiteX7" fmla="*/ 1 w 7231070"/>
              <a:gd name="connsiteY7" fmla="*/ 1997556 h 1997556"/>
              <a:gd name="connsiteX8" fmla="*/ 1 w 7231070"/>
              <a:gd name="connsiteY8" fmla="*/ 1260000 h 1997556"/>
              <a:gd name="connsiteX9" fmla="*/ 0 w 7231070"/>
              <a:gd name="connsiteY9" fmla="*/ 1260000 h 1997556"/>
              <a:gd name="connsiteX10" fmla="*/ 0 w 7231070"/>
              <a:gd name="connsiteY10" fmla="*/ 630000 h 1997556"/>
              <a:gd name="connsiteX11" fmla="*/ 630000 w 7231070"/>
              <a:gd name="connsiteY11" fmla="*/ 0 h 1997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6">
                <a:moveTo>
                  <a:pt x="630000" y="0"/>
                </a:moveTo>
                <a:lnTo>
                  <a:pt x="899593" y="0"/>
                </a:lnTo>
                <a:lnTo>
                  <a:pt x="1260000" y="0"/>
                </a:lnTo>
                <a:lnTo>
                  <a:pt x="7230692" y="0"/>
                </a:lnTo>
                <a:lnTo>
                  <a:pt x="7230692" y="917880"/>
                </a:lnTo>
                <a:lnTo>
                  <a:pt x="7231070" y="917880"/>
                </a:lnTo>
                <a:lnTo>
                  <a:pt x="7231070" y="1997556"/>
                </a:lnTo>
                <a:lnTo>
                  <a:pt x="1" y="1997556"/>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5"/>
            <a:ext cx="6192366" cy="1835733"/>
          </a:xfrm>
        </p:spPr>
        <p:txBody>
          <a:bodyPr/>
          <a:lstStyle>
            <a:lvl1pPr>
              <a:lnSpc>
                <a:spcPct val="100000"/>
              </a:lnSpc>
              <a:spcBef>
                <a:spcPts val="0"/>
              </a:spcBef>
              <a:spcAft>
                <a:spcPts val="0"/>
              </a:spcAft>
              <a:defRPr sz="2197">
                <a:solidFill>
                  <a:schemeClr val="accent3"/>
                </a:solidFill>
                <a:latin typeface="+mn-lt"/>
              </a:defRPr>
            </a:lvl1pPr>
            <a:lvl2pPr>
              <a:lnSpc>
                <a:spcPct val="100000"/>
              </a:lnSpc>
              <a:spcBef>
                <a:spcPts val="0"/>
              </a:spcBef>
              <a:spcAft>
                <a:spcPts val="0"/>
              </a:spcAft>
              <a:defRPr sz="1553">
                <a:solidFill>
                  <a:schemeClr val="accent3"/>
                </a:solidFill>
              </a:defRPr>
            </a:lvl2pPr>
            <a:lvl3pPr marL="0">
              <a:lnSpc>
                <a:spcPct val="120000"/>
              </a:lnSpc>
              <a:spcBef>
                <a:spcPts val="0"/>
              </a:spcBef>
              <a:spcAft>
                <a:spcPts val="0"/>
              </a:spcAft>
              <a:defRPr sz="911">
                <a:solidFill>
                  <a:schemeClr val="accent3"/>
                </a:solidFill>
                <a:latin typeface="+mn-lt"/>
              </a:defRPr>
            </a:lvl3pPr>
          </a:lstStyle>
          <a:p>
            <a:pPr lvl="0"/>
            <a:r>
              <a:rPr lang="fr-FR" noProof="0"/>
              <a:t>Texte de niveau 1</a:t>
            </a:r>
          </a:p>
          <a:p>
            <a:pPr lvl="1"/>
            <a:r>
              <a:rPr lang="fr-FR" noProof="0"/>
              <a:t>Texte de niveau 2</a:t>
            </a:r>
          </a:p>
          <a:p>
            <a:pPr lvl="2"/>
            <a:r>
              <a:rPr lang="fr-FR" noProof="0"/>
              <a:t>Texte de niveau 3</a:t>
            </a:r>
          </a:p>
        </p:txBody>
      </p:sp>
      <p:sp>
        <p:nvSpPr>
          <p:cNvPr id="11" name="Espace réservé de la date 1"/>
          <p:cNvSpPr>
            <a:spLocks noGrp="1"/>
          </p:cNvSpPr>
          <p:nvPr>
            <p:ph type="dt" sz="half" idx="14"/>
          </p:nvPr>
        </p:nvSpPr>
        <p:spPr bwMode="gray">
          <a:xfrm>
            <a:off x="8820154" y="6705600"/>
            <a:ext cx="321821" cy="152400"/>
          </a:xfrm>
        </p:spPr>
        <p:txBody>
          <a:bodyPr/>
          <a:lstStyle/>
          <a:p>
            <a:fld id="{777DFF16-3562-4F76-8188-11DA218C82A2}" type="datetime1">
              <a:rPr lang="fr-FR" smtClean="0"/>
              <a:t>24/05/2022</a:t>
            </a:fld>
            <a:endParaRPr lang="fr-FR"/>
          </a:p>
        </p:txBody>
      </p:sp>
      <p:sp>
        <p:nvSpPr>
          <p:cNvPr id="13" name="Espace réservé du numéro de diapositive 9"/>
          <p:cNvSpPr>
            <a:spLocks noGrp="1"/>
          </p:cNvSpPr>
          <p:nvPr>
            <p:ph type="sldNum" sz="quarter" idx="16"/>
          </p:nvPr>
        </p:nvSpPr>
        <p:spPr bwMode="gray">
          <a:xfrm>
            <a:off x="7812093" y="6553200"/>
            <a:ext cx="576261" cy="152400"/>
          </a:xfrm>
        </p:spPr>
        <p:txBody>
          <a:bodyPr/>
          <a:lstStyle>
            <a:lvl1pPr>
              <a:defRPr>
                <a:solidFill>
                  <a:schemeClr val="accent6"/>
                </a:solidFill>
              </a:defRPr>
            </a:lvl1pPr>
          </a:lstStyle>
          <a:p>
            <a:fld id="{10C140CD-8AED-46FF-A9A2-77308F3F39AE}" type="slidenum">
              <a:rPr lang="fr-FR" smtClean="0"/>
              <a:pPr/>
              <a:t>‹N°›</a:t>
            </a:fld>
            <a:endParaRPr lang="fr-FR"/>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2"/>
            <a:ext cx="2520000" cy="1592263"/>
          </a:xfrm>
          <a:prstGeom prst="rect">
            <a:avLst/>
          </a:prstGeom>
        </p:spPr>
      </p:pic>
    </p:spTree>
    <p:extLst>
      <p:ext uri="{BB962C8B-B14F-4D97-AF65-F5344CB8AC3E}">
        <p14:creationId xmlns:p14="http://schemas.microsoft.com/office/powerpoint/2010/main" val="1586489389"/>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preserve="1" userDrawn="1">
  <p:cSld name="Chapitre_B">
    <p:spTree>
      <p:nvGrpSpPr>
        <p:cNvPr id="1" name=""/>
        <p:cNvGrpSpPr/>
        <p:nvPr/>
      </p:nvGrpSpPr>
      <p:grpSpPr>
        <a:xfrm>
          <a:off x="0" y="0"/>
          <a:ext cx="0" cy="0"/>
          <a:chOff x="0" y="0"/>
          <a:chExt cx="0" cy="0"/>
        </a:xfrm>
      </p:grpSpPr>
      <p:pic>
        <p:nvPicPr>
          <p:cNvPr id="14" name="Image 13"/>
          <p:cNvPicPr>
            <a:picLocks noChangeAspect="1"/>
          </p:cNvPicPr>
          <p:nvPr userDrawn="1"/>
        </p:nvPicPr>
        <p:blipFill>
          <a:blip r:embed="rId2" cstate="print">
            <a:extLst>
              <a:ext uri="{28A0092B-C50C-407E-A947-70E740481C1C}">
                <a14:useLocalDpi xmlns:a14="http://schemas.microsoft.com/office/drawing/2010/main" val="0"/>
              </a:ext>
            </a:extLst>
          </a:blip>
          <a:srcRect l="68"/>
          <a:stretch>
            <a:fillRect/>
          </a:stretch>
        </p:blipFill>
        <p:spPr bwMode="gray">
          <a:xfrm>
            <a:off x="1912930" y="2034003"/>
            <a:ext cx="7236000" cy="1998917"/>
          </a:xfrm>
          <a:custGeom>
            <a:avLst/>
            <a:gdLst>
              <a:gd name="connsiteX0" fmla="*/ 630000 w 7231070"/>
              <a:gd name="connsiteY0" fmla="*/ 0 h 1997555"/>
              <a:gd name="connsiteX1" fmla="*/ 899593 w 7231070"/>
              <a:gd name="connsiteY1" fmla="*/ 0 h 1997555"/>
              <a:gd name="connsiteX2" fmla="*/ 1260000 w 7231070"/>
              <a:gd name="connsiteY2" fmla="*/ 0 h 1997555"/>
              <a:gd name="connsiteX3" fmla="*/ 7230692 w 7231070"/>
              <a:gd name="connsiteY3" fmla="*/ 0 h 1997555"/>
              <a:gd name="connsiteX4" fmla="*/ 7230692 w 7231070"/>
              <a:gd name="connsiteY4" fmla="*/ 917880 h 1997555"/>
              <a:gd name="connsiteX5" fmla="*/ 7231070 w 7231070"/>
              <a:gd name="connsiteY5" fmla="*/ 917880 h 1997555"/>
              <a:gd name="connsiteX6" fmla="*/ 7231070 w 7231070"/>
              <a:gd name="connsiteY6" fmla="*/ 1997555 h 1997555"/>
              <a:gd name="connsiteX7" fmla="*/ 1 w 7231070"/>
              <a:gd name="connsiteY7" fmla="*/ 1997555 h 1997555"/>
              <a:gd name="connsiteX8" fmla="*/ 1 w 7231070"/>
              <a:gd name="connsiteY8" fmla="*/ 1260000 h 1997555"/>
              <a:gd name="connsiteX9" fmla="*/ 0 w 7231070"/>
              <a:gd name="connsiteY9" fmla="*/ 1260000 h 1997555"/>
              <a:gd name="connsiteX10" fmla="*/ 0 w 7231070"/>
              <a:gd name="connsiteY10" fmla="*/ 630000 h 1997555"/>
              <a:gd name="connsiteX11" fmla="*/ 630000 w 7231070"/>
              <a:gd name="connsiteY11" fmla="*/ 0 h 1997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5">
                <a:moveTo>
                  <a:pt x="630000" y="0"/>
                </a:moveTo>
                <a:lnTo>
                  <a:pt x="899593" y="0"/>
                </a:lnTo>
                <a:lnTo>
                  <a:pt x="1260000" y="0"/>
                </a:lnTo>
                <a:lnTo>
                  <a:pt x="7230692" y="0"/>
                </a:lnTo>
                <a:lnTo>
                  <a:pt x="7230692" y="917880"/>
                </a:lnTo>
                <a:lnTo>
                  <a:pt x="7231070" y="917880"/>
                </a:lnTo>
                <a:lnTo>
                  <a:pt x="7231070" y="1997555"/>
                </a:lnTo>
                <a:lnTo>
                  <a:pt x="1" y="1997555"/>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5"/>
            <a:ext cx="6192366" cy="1835733"/>
          </a:xfrm>
        </p:spPr>
        <p:txBody>
          <a:bodyPr/>
          <a:lstStyle>
            <a:lvl1pPr>
              <a:lnSpc>
                <a:spcPct val="100000"/>
              </a:lnSpc>
              <a:spcBef>
                <a:spcPts val="0"/>
              </a:spcBef>
              <a:spcAft>
                <a:spcPts val="0"/>
              </a:spcAft>
              <a:defRPr sz="2197">
                <a:solidFill>
                  <a:schemeClr val="accent3"/>
                </a:solidFill>
                <a:latin typeface="+mn-lt"/>
              </a:defRPr>
            </a:lvl1pPr>
            <a:lvl2pPr>
              <a:lnSpc>
                <a:spcPct val="100000"/>
              </a:lnSpc>
              <a:spcBef>
                <a:spcPts val="0"/>
              </a:spcBef>
              <a:spcAft>
                <a:spcPts val="0"/>
              </a:spcAft>
              <a:defRPr sz="1553">
                <a:solidFill>
                  <a:schemeClr val="accent3"/>
                </a:solidFill>
              </a:defRPr>
            </a:lvl2pPr>
            <a:lvl3pPr marL="0">
              <a:lnSpc>
                <a:spcPct val="120000"/>
              </a:lnSpc>
              <a:spcBef>
                <a:spcPts val="0"/>
              </a:spcBef>
              <a:spcAft>
                <a:spcPts val="0"/>
              </a:spcAft>
              <a:defRPr sz="911">
                <a:solidFill>
                  <a:schemeClr val="accent3"/>
                </a:solidFill>
                <a:latin typeface="+mn-lt"/>
              </a:defRPr>
            </a:lvl3pPr>
          </a:lstStyle>
          <a:p>
            <a:pPr lvl="0"/>
            <a:r>
              <a:rPr lang="fr-FR" noProof="0"/>
              <a:t>Texte de niveau 1</a:t>
            </a:r>
          </a:p>
          <a:p>
            <a:pPr lvl="1"/>
            <a:r>
              <a:rPr lang="fr-FR" noProof="0"/>
              <a:t>Texte de niveau 2</a:t>
            </a:r>
          </a:p>
          <a:p>
            <a:pPr lvl="2"/>
            <a:r>
              <a:rPr lang="fr-FR" noProof="0"/>
              <a:t>Texte de niveau 3</a:t>
            </a:r>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2"/>
            <a:ext cx="2520000" cy="1592263"/>
          </a:xfrm>
          <a:prstGeom prst="rect">
            <a:avLst/>
          </a:prstGeom>
        </p:spPr>
      </p:pic>
      <p:sp>
        <p:nvSpPr>
          <p:cNvPr id="2" name="Espace réservé de la date 1"/>
          <p:cNvSpPr>
            <a:spLocks noGrp="1"/>
          </p:cNvSpPr>
          <p:nvPr>
            <p:ph type="dt" sz="half" idx="14"/>
          </p:nvPr>
        </p:nvSpPr>
        <p:spPr/>
        <p:txBody>
          <a:bodyPr/>
          <a:lstStyle/>
          <a:p>
            <a:fld id="{470C0217-28D7-4A81-BBE4-2CAC65AE4E87}" type="datetime1">
              <a:rPr lang="fr-FR" smtClean="0"/>
              <a:t>24/05/2022</a:t>
            </a:fld>
            <a:endParaRPr lang="fr-FR"/>
          </a:p>
        </p:txBody>
      </p:sp>
      <p:sp>
        <p:nvSpPr>
          <p:cNvPr id="4" name="Espace réservé du numéro de diapositive 3"/>
          <p:cNvSpPr>
            <a:spLocks noGrp="1"/>
          </p:cNvSpPr>
          <p:nvPr>
            <p:ph type="sldNum" sz="quarter" idx="16"/>
          </p:nvPr>
        </p:nvSpPr>
        <p:spPr/>
        <p:txBody>
          <a:bodyPr/>
          <a:lstStyle/>
          <a:p>
            <a:fld id="{10C140CD-8AED-46FF-A9A2-77308F3F39AE}" type="slidenum">
              <a:rPr lang="fr-FR" smtClean="0"/>
              <a:pPr/>
              <a:t>‹N°›</a:t>
            </a:fld>
            <a:endParaRPr lang="fr-FR"/>
          </a:p>
        </p:txBody>
      </p:sp>
    </p:spTree>
    <p:extLst>
      <p:ext uri="{BB962C8B-B14F-4D97-AF65-F5344CB8AC3E}">
        <p14:creationId xmlns:p14="http://schemas.microsoft.com/office/powerpoint/2010/main" val="2103121137"/>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showMasterSp="0" preserve="1" userDrawn="1">
  <p:cSld name="Chapitre_C">
    <p:spTree>
      <p:nvGrpSpPr>
        <p:cNvPr id="1" name=""/>
        <p:cNvGrpSpPr/>
        <p:nvPr/>
      </p:nvGrpSpPr>
      <p:grpSpPr>
        <a:xfrm>
          <a:off x="0" y="0"/>
          <a:ext cx="0" cy="0"/>
          <a:chOff x="0" y="0"/>
          <a:chExt cx="0" cy="0"/>
        </a:xfrm>
      </p:grpSpPr>
      <p:pic>
        <p:nvPicPr>
          <p:cNvPr id="14" name="Image 13"/>
          <p:cNvPicPr>
            <a:picLocks noChangeAspect="1"/>
          </p:cNvPicPr>
          <p:nvPr userDrawn="1"/>
        </p:nvPicPr>
        <p:blipFill>
          <a:blip r:embed="rId2" cstate="print">
            <a:extLst>
              <a:ext uri="{28A0092B-C50C-407E-A947-70E740481C1C}">
                <a14:useLocalDpi xmlns:a14="http://schemas.microsoft.com/office/drawing/2010/main" val="0"/>
              </a:ext>
            </a:extLst>
          </a:blip>
          <a:srcRect l="68"/>
          <a:stretch>
            <a:fillRect/>
          </a:stretch>
        </p:blipFill>
        <p:spPr bwMode="gray">
          <a:xfrm>
            <a:off x="1912930" y="2034003"/>
            <a:ext cx="7236000" cy="1998917"/>
          </a:xfrm>
          <a:custGeom>
            <a:avLst/>
            <a:gdLst>
              <a:gd name="connsiteX0" fmla="*/ 630000 w 7231070"/>
              <a:gd name="connsiteY0" fmla="*/ 0 h 1997555"/>
              <a:gd name="connsiteX1" fmla="*/ 899593 w 7231070"/>
              <a:gd name="connsiteY1" fmla="*/ 0 h 1997555"/>
              <a:gd name="connsiteX2" fmla="*/ 1260000 w 7231070"/>
              <a:gd name="connsiteY2" fmla="*/ 0 h 1997555"/>
              <a:gd name="connsiteX3" fmla="*/ 7230692 w 7231070"/>
              <a:gd name="connsiteY3" fmla="*/ 0 h 1997555"/>
              <a:gd name="connsiteX4" fmla="*/ 7230692 w 7231070"/>
              <a:gd name="connsiteY4" fmla="*/ 917880 h 1997555"/>
              <a:gd name="connsiteX5" fmla="*/ 7231070 w 7231070"/>
              <a:gd name="connsiteY5" fmla="*/ 917880 h 1997555"/>
              <a:gd name="connsiteX6" fmla="*/ 7231070 w 7231070"/>
              <a:gd name="connsiteY6" fmla="*/ 1997555 h 1997555"/>
              <a:gd name="connsiteX7" fmla="*/ 1 w 7231070"/>
              <a:gd name="connsiteY7" fmla="*/ 1997555 h 1997555"/>
              <a:gd name="connsiteX8" fmla="*/ 1 w 7231070"/>
              <a:gd name="connsiteY8" fmla="*/ 1260000 h 1997555"/>
              <a:gd name="connsiteX9" fmla="*/ 0 w 7231070"/>
              <a:gd name="connsiteY9" fmla="*/ 1260000 h 1997555"/>
              <a:gd name="connsiteX10" fmla="*/ 0 w 7231070"/>
              <a:gd name="connsiteY10" fmla="*/ 630000 h 1997555"/>
              <a:gd name="connsiteX11" fmla="*/ 630000 w 7231070"/>
              <a:gd name="connsiteY11" fmla="*/ 0 h 1997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1070" h="1997555">
                <a:moveTo>
                  <a:pt x="630000" y="0"/>
                </a:moveTo>
                <a:lnTo>
                  <a:pt x="899593" y="0"/>
                </a:lnTo>
                <a:lnTo>
                  <a:pt x="1260000" y="0"/>
                </a:lnTo>
                <a:lnTo>
                  <a:pt x="7230692" y="0"/>
                </a:lnTo>
                <a:lnTo>
                  <a:pt x="7230692" y="917880"/>
                </a:lnTo>
                <a:lnTo>
                  <a:pt x="7231070" y="917880"/>
                </a:lnTo>
                <a:lnTo>
                  <a:pt x="7231070" y="1997555"/>
                </a:lnTo>
                <a:lnTo>
                  <a:pt x="1" y="1997555"/>
                </a:lnTo>
                <a:lnTo>
                  <a:pt x="1" y="1260000"/>
                </a:lnTo>
                <a:lnTo>
                  <a:pt x="0" y="1260000"/>
                </a:lnTo>
                <a:lnTo>
                  <a:pt x="0" y="630000"/>
                </a:lnTo>
                <a:cubicBezTo>
                  <a:pt x="0" y="282061"/>
                  <a:pt x="282061" y="0"/>
                  <a:pt x="630000" y="0"/>
                </a:cubicBezTo>
                <a:close/>
              </a:path>
            </a:pathLst>
          </a:custGeom>
        </p:spPr>
      </p:pic>
      <p:sp>
        <p:nvSpPr>
          <p:cNvPr id="8" name="Espace réservé du texte 7"/>
          <p:cNvSpPr>
            <a:spLocks noGrp="1"/>
          </p:cNvSpPr>
          <p:nvPr>
            <p:ph type="body" sz="quarter" idx="13" hasCustomPrompt="1"/>
          </p:nvPr>
        </p:nvSpPr>
        <p:spPr bwMode="gray">
          <a:xfrm>
            <a:off x="2627784" y="4257095"/>
            <a:ext cx="6192366" cy="1835733"/>
          </a:xfrm>
        </p:spPr>
        <p:txBody>
          <a:bodyPr/>
          <a:lstStyle>
            <a:lvl1pPr>
              <a:lnSpc>
                <a:spcPct val="100000"/>
              </a:lnSpc>
              <a:spcBef>
                <a:spcPts val="0"/>
              </a:spcBef>
              <a:spcAft>
                <a:spcPts val="0"/>
              </a:spcAft>
              <a:defRPr sz="2197">
                <a:solidFill>
                  <a:schemeClr val="accent3"/>
                </a:solidFill>
                <a:latin typeface="+mn-lt"/>
              </a:defRPr>
            </a:lvl1pPr>
            <a:lvl2pPr>
              <a:lnSpc>
                <a:spcPct val="100000"/>
              </a:lnSpc>
              <a:spcBef>
                <a:spcPts val="0"/>
              </a:spcBef>
              <a:spcAft>
                <a:spcPts val="0"/>
              </a:spcAft>
              <a:defRPr sz="1553">
                <a:solidFill>
                  <a:schemeClr val="accent3"/>
                </a:solidFill>
              </a:defRPr>
            </a:lvl2pPr>
            <a:lvl3pPr marL="0">
              <a:lnSpc>
                <a:spcPct val="120000"/>
              </a:lnSpc>
              <a:spcBef>
                <a:spcPts val="0"/>
              </a:spcBef>
              <a:spcAft>
                <a:spcPts val="0"/>
              </a:spcAft>
              <a:defRPr sz="911">
                <a:solidFill>
                  <a:schemeClr val="accent3"/>
                </a:solidFill>
                <a:latin typeface="+mn-lt"/>
              </a:defRPr>
            </a:lvl3pPr>
          </a:lstStyle>
          <a:p>
            <a:pPr lvl="0"/>
            <a:r>
              <a:rPr lang="fr-FR" noProof="0"/>
              <a:t>Texte de niveau 1</a:t>
            </a:r>
          </a:p>
          <a:p>
            <a:pPr lvl="1"/>
            <a:r>
              <a:rPr lang="fr-FR" noProof="0"/>
              <a:t>Texte de niveau 2</a:t>
            </a:r>
          </a:p>
          <a:p>
            <a:pPr lvl="2"/>
            <a:r>
              <a:rPr lang="fr-FR" noProof="0"/>
              <a:t>Texte de niveau 3</a:t>
            </a:r>
          </a:p>
        </p:txBody>
      </p:sp>
      <p:pic>
        <p:nvPicPr>
          <p:cNvPr id="9" name="Imag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1509"/>
          <a:stretch/>
        </p:blipFill>
        <p:spPr bwMode="gray">
          <a:xfrm>
            <a:off x="0" y="2"/>
            <a:ext cx="2520000" cy="1592263"/>
          </a:xfrm>
          <a:prstGeom prst="rect">
            <a:avLst/>
          </a:prstGeom>
        </p:spPr>
      </p:pic>
      <p:sp>
        <p:nvSpPr>
          <p:cNvPr id="2" name="Espace réservé de la date 1"/>
          <p:cNvSpPr>
            <a:spLocks noGrp="1"/>
          </p:cNvSpPr>
          <p:nvPr>
            <p:ph type="dt" sz="half" idx="14"/>
          </p:nvPr>
        </p:nvSpPr>
        <p:spPr/>
        <p:txBody>
          <a:bodyPr/>
          <a:lstStyle/>
          <a:p>
            <a:fld id="{F1233ABF-ACCB-49DC-A1F1-BC16D49BE9E7}" type="datetime1">
              <a:rPr lang="fr-FR" smtClean="0"/>
              <a:t>24/05/2022</a:t>
            </a:fld>
            <a:endParaRPr lang="fr-FR"/>
          </a:p>
        </p:txBody>
      </p:sp>
      <p:sp>
        <p:nvSpPr>
          <p:cNvPr id="4" name="Espace réservé du numéro de diapositive 3"/>
          <p:cNvSpPr>
            <a:spLocks noGrp="1"/>
          </p:cNvSpPr>
          <p:nvPr>
            <p:ph type="sldNum" sz="quarter" idx="16"/>
          </p:nvPr>
        </p:nvSpPr>
        <p:spPr/>
        <p:txBody>
          <a:bodyPr/>
          <a:lstStyle/>
          <a:p>
            <a:fld id="{10C140CD-8AED-46FF-A9A2-77308F3F39AE}" type="slidenum">
              <a:rPr lang="fr-FR" smtClean="0"/>
              <a:pPr/>
              <a:t>‹N°›</a:t>
            </a:fld>
            <a:endParaRPr lang="fr-FR"/>
          </a:p>
        </p:txBody>
      </p:sp>
    </p:spTree>
    <p:extLst>
      <p:ext uri="{BB962C8B-B14F-4D97-AF65-F5344CB8AC3E}">
        <p14:creationId xmlns:p14="http://schemas.microsoft.com/office/powerpoint/2010/main" val="3443752521"/>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showMasterSp="0" preserve="1" userDrawn="1">
  <p:cSld name="Chapitre_D">
    <p:spTree>
      <p:nvGrpSpPr>
        <p:cNvPr id="1" name=""/>
        <p:cNvGrpSpPr/>
        <p:nvPr/>
      </p:nvGrpSpPr>
      <p:grpSpPr>
        <a:xfrm>
          <a:off x="0" y="0"/>
          <a:ext cx="0" cy="0"/>
          <a:chOff x="0" y="0"/>
          <a:chExt cx="0" cy="0"/>
        </a:xfrm>
      </p:grpSpPr>
      <p:sp>
        <p:nvSpPr>
          <p:cNvPr id="14" name="Espace réservé pour une image  13"/>
          <p:cNvSpPr>
            <a:spLocks noGrp="1"/>
          </p:cNvSpPr>
          <p:nvPr>
            <p:ph type="pic" sz="quarter" idx="17"/>
          </p:nvPr>
        </p:nvSpPr>
        <p:spPr bwMode="gray">
          <a:xfrm>
            <a:off x="1912930" y="2034001"/>
            <a:ext cx="7236000" cy="1998000"/>
          </a:xfrm>
          <a:custGeom>
            <a:avLst/>
            <a:gdLst>
              <a:gd name="connsiteX0" fmla="*/ 630000 w 7231070"/>
              <a:gd name="connsiteY0" fmla="*/ 0 h 1998000"/>
              <a:gd name="connsiteX1" fmla="*/ 899593 w 7231070"/>
              <a:gd name="connsiteY1" fmla="*/ 0 h 1998000"/>
              <a:gd name="connsiteX2" fmla="*/ 1260000 w 7231070"/>
              <a:gd name="connsiteY2" fmla="*/ 0 h 1998000"/>
              <a:gd name="connsiteX3" fmla="*/ 7230692 w 7231070"/>
              <a:gd name="connsiteY3" fmla="*/ 0 h 1998000"/>
              <a:gd name="connsiteX4" fmla="*/ 7230692 w 7231070"/>
              <a:gd name="connsiteY4" fmla="*/ 917880 h 1998000"/>
              <a:gd name="connsiteX5" fmla="*/ 7231070 w 7231070"/>
              <a:gd name="connsiteY5" fmla="*/ 917880 h 1998000"/>
              <a:gd name="connsiteX6" fmla="*/ 7231070 w 7231070"/>
              <a:gd name="connsiteY6" fmla="*/ 1998000 h 1998000"/>
              <a:gd name="connsiteX7" fmla="*/ 7230692 w 7231070"/>
              <a:gd name="connsiteY7" fmla="*/ 1998000 h 1998000"/>
              <a:gd name="connsiteX8" fmla="*/ 899593 w 7231070"/>
              <a:gd name="connsiteY8" fmla="*/ 1998000 h 1998000"/>
              <a:gd name="connsiteX9" fmla="*/ 1 w 7231070"/>
              <a:gd name="connsiteY9" fmla="*/ 1998000 h 1998000"/>
              <a:gd name="connsiteX10" fmla="*/ 1 w 7231070"/>
              <a:gd name="connsiteY10" fmla="*/ 1260000 h 1998000"/>
              <a:gd name="connsiteX11" fmla="*/ 0 w 7231070"/>
              <a:gd name="connsiteY11" fmla="*/ 1260000 h 1998000"/>
              <a:gd name="connsiteX12" fmla="*/ 0 w 7231070"/>
              <a:gd name="connsiteY12" fmla="*/ 630000 h 1998000"/>
              <a:gd name="connsiteX13" fmla="*/ 630000 w 7231070"/>
              <a:gd name="connsiteY13" fmla="*/ 0 h 199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31070" h="1998000">
                <a:moveTo>
                  <a:pt x="630000" y="0"/>
                </a:moveTo>
                <a:lnTo>
                  <a:pt x="899593" y="0"/>
                </a:lnTo>
                <a:lnTo>
                  <a:pt x="1260000" y="0"/>
                </a:lnTo>
                <a:lnTo>
                  <a:pt x="7230692" y="0"/>
                </a:lnTo>
                <a:lnTo>
                  <a:pt x="7230692" y="917880"/>
                </a:lnTo>
                <a:lnTo>
                  <a:pt x="7231070" y="917880"/>
                </a:lnTo>
                <a:lnTo>
                  <a:pt x="7231070" y="1998000"/>
                </a:lnTo>
                <a:lnTo>
                  <a:pt x="7230692" y="1998000"/>
                </a:lnTo>
                <a:lnTo>
                  <a:pt x="899593" y="1998000"/>
                </a:lnTo>
                <a:lnTo>
                  <a:pt x="1" y="1998000"/>
                </a:lnTo>
                <a:lnTo>
                  <a:pt x="1" y="1260000"/>
                </a:lnTo>
                <a:lnTo>
                  <a:pt x="0" y="1260000"/>
                </a:lnTo>
                <a:lnTo>
                  <a:pt x="0" y="630000"/>
                </a:lnTo>
                <a:cubicBezTo>
                  <a:pt x="0" y="282061"/>
                  <a:pt x="282061" y="0"/>
                  <a:pt x="630000" y="0"/>
                </a:cubicBezTo>
                <a:close/>
              </a:path>
            </a:pathLst>
          </a:custGeom>
        </p:spPr>
        <p:txBody>
          <a:bodyPr wrap="square" tIns="1511454" anchor="ctr" anchorCtr="0">
            <a:noAutofit/>
          </a:bodyPr>
          <a:lstStyle>
            <a:lvl1pPr algn="ctr">
              <a:defRPr/>
            </a:lvl1pPr>
          </a:lstStyle>
          <a:p>
            <a:r>
              <a:rPr lang="fr-FR"/>
              <a:t>Cliquez sur l'icône pour ajouter une image</a:t>
            </a:r>
          </a:p>
        </p:txBody>
      </p:sp>
      <p:sp>
        <p:nvSpPr>
          <p:cNvPr id="8" name="Espace réservé du texte 7"/>
          <p:cNvSpPr>
            <a:spLocks noGrp="1"/>
          </p:cNvSpPr>
          <p:nvPr>
            <p:ph type="body" sz="quarter" idx="13" hasCustomPrompt="1"/>
          </p:nvPr>
        </p:nvSpPr>
        <p:spPr bwMode="gray">
          <a:xfrm>
            <a:off x="2627784" y="4257095"/>
            <a:ext cx="6192366" cy="1835733"/>
          </a:xfrm>
        </p:spPr>
        <p:txBody>
          <a:bodyPr/>
          <a:lstStyle>
            <a:lvl1pPr>
              <a:lnSpc>
                <a:spcPct val="100000"/>
              </a:lnSpc>
              <a:spcBef>
                <a:spcPts val="0"/>
              </a:spcBef>
              <a:spcAft>
                <a:spcPts val="0"/>
              </a:spcAft>
              <a:defRPr sz="2197">
                <a:solidFill>
                  <a:schemeClr val="accent3"/>
                </a:solidFill>
                <a:latin typeface="+mn-lt"/>
              </a:defRPr>
            </a:lvl1pPr>
            <a:lvl2pPr>
              <a:lnSpc>
                <a:spcPct val="100000"/>
              </a:lnSpc>
              <a:spcBef>
                <a:spcPts val="0"/>
              </a:spcBef>
              <a:spcAft>
                <a:spcPts val="0"/>
              </a:spcAft>
              <a:defRPr sz="1553">
                <a:solidFill>
                  <a:schemeClr val="accent3"/>
                </a:solidFill>
              </a:defRPr>
            </a:lvl2pPr>
            <a:lvl3pPr marL="0">
              <a:lnSpc>
                <a:spcPct val="120000"/>
              </a:lnSpc>
              <a:spcBef>
                <a:spcPts val="0"/>
              </a:spcBef>
              <a:spcAft>
                <a:spcPts val="0"/>
              </a:spcAft>
              <a:defRPr sz="911">
                <a:solidFill>
                  <a:schemeClr val="accent3"/>
                </a:solidFill>
                <a:latin typeface="+mn-lt"/>
              </a:defRPr>
            </a:lvl3pPr>
          </a:lstStyle>
          <a:p>
            <a:pPr lvl="0"/>
            <a:r>
              <a:rPr lang="fr-FR" noProof="0"/>
              <a:t>Texte de niveau 1</a:t>
            </a:r>
          </a:p>
          <a:p>
            <a:pPr lvl="1"/>
            <a:r>
              <a:rPr lang="fr-FR" noProof="0"/>
              <a:t>Texte de niveau 2</a:t>
            </a:r>
          </a:p>
          <a:p>
            <a:pPr lvl="2"/>
            <a:r>
              <a:rPr lang="fr-FR" noProof="0"/>
              <a:t>Texte de niveau 3</a:t>
            </a:r>
          </a:p>
        </p:txBody>
      </p:sp>
      <p:pic>
        <p:nvPicPr>
          <p:cNvPr id="9" name="Imag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1509"/>
          <a:stretch/>
        </p:blipFill>
        <p:spPr bwMode="gray">
          <a:xfrm>
            <a:off x="0" y="2"/>
            <a:ext cx="2520000" cy="1592263"/>
          </a:xfrm>
          <a:prstGeom prst="rect">
            <a:avLst/>
          </a:prstGeom>
        </p:spPr>
      </p:pic>
      <p:sp>
        <p:nvSpPr>
          <p:cNvPr id="2" name="Espace réservé de la date 1"/>
          <p:cNvSpPr>
            <a:spLocks noGrp="1"/>
          </p:cNvSpPr>
          <p:nvPr>
            <p:ph type="dt" sz="half" idx="18"/>
          </p:nvPr>
        </p:nvSpPr>
        <p:spPr/>
        <p:txBody>
          <a:bodyPr/>
          <a:lstStyle/>
          <a:p>
            <a:fld id="{D5B15A72-B718-4E56-B164-B7CF0538B583}" type="datetime1">
              <a:rPr lang="fr-FR" smtClean="0"/>
              <a:t>24/05/2022</a:t>
            </a:fld>
            <a:endParaRPr lang="fr-FR"/>
          </a:p>
        </p:txBody>
      </p:sp>
      <p:sp>
        <p:nvSpPr>
          <p:cNvPr id="4" name="Espace réservé du numéro de diapositive 3"/>
          <p:cNvSpPr>
            <a:spLocks noGrp="1"/>
          </p:cNvSpPr>
          <p:nvPr>
            <p:ph type="sldNum" sz="quarter" idx="20"/>
          </p:nvPr>
        </p:nvSpPr>
        <p:spPr/>
        <p:txBody>
          <a:bodyPr/>
          <a:lstStyle/>
          <a:p>
            <a:fld id="{10C140CD-8AED-46FF-A9A2-77308F3F39AE}" type="slidenum">
              <a:rPr lang="fr-FR" smtClean="0"/>
              <a:pPr/>
              <a:t>‹N°›</a:t>
            </a:fld>
            <a:endParaRPr lang="fr-FR"/>
          </a:p>
        </p:txBody>
      </p:sp>
    </p:spTree>
    <p:extLst>
      <p:ext uri="{BB962C8B-B14F-4D97-AF65-F5344CB8AC3E}">
        <p14:creationId xmlns:p14="http://schemas.microsoft.com/office/powerpoint/2010/main" val="3663412264"/>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5" name="Espace réservé du texte 4"/>
          <p:cNvSpPr>
            <a:spLocks noGrp="1"/>
          </p:cNvSpPr>
          <p:nvPr>
            <p:ph type="body" sz="quarter" idx="13" hasCustomPrompt="1"/>
          </p:nvPr>
        </p:nvSpPr>
        <p:spPr bwMode="gray">
          <a:xfrm>
            <a:off x="1763715" y="404815"/>
            <a:ext cx="7056437" cy="647923"/>
          </a:xfrm>
        </p:spPr>
        <p:txBody>
          <a:bodyPr/>
          <a:lstStyle>
            <a:lvl1pPr>
              <a:lnSpc>
                <a:spcPct val="100000"/>
              </a:lnSpc>
              <a:spcBef>
                <a:spcPts val="0"/>
              </a:spcBef>
              <a:spcAft>
                <a:spcPts val="0"/>
              </a:spcAft>
              <a:defRPr sz="2197">
                <a:solidFill>
                  <a:schemeClr val="accent6"/>
                </a:solidFill>
                <a:latin typeface="+mn-lt"/>
              </a:defRPr>
            </a:lvl1pPr>
            <a:lvl2pPr>
              <a:lnSpc>
                <a:spcPct val="100000"/>
              </a:lnSpc>
              <a:spcBef>
                <a:spcPts val="0"/>
              </a:spcBef>
              <a:spcAft>
                <a:spcPts val="0"/>
              </a:spcAft>
              <a:defRPr sz="1553"/>
            </a:lvl2pPr>
          </a:lstStyle>
          <a:p>
            <a:pPr lvl="0"/>
            <a:r>
              <a:rPr lang="fr-FR"/>
              <a:t>Titre</a:t>
            </a:r>
          </a:p>
        </p:txBody>
      </p:sp>
      <p:sp>
        <p:nvSpPr>
          <p:cNvPr id="7" name="Espace réservé du contenu 6"/>
          <p:cNvSpPr>
            <a:spLocks noGrp="1"/>
          </p:cNvSpPr>
          <p:nvPr>
            <p:ph sz="quarter" idx="14" hasCustomPrompt="1"/>
          </p:nvPr>
        </p:nvSpPr>
        <p:spPr bwMode="gray">
          <a:xfrm>
            <a:off x="1368429" y="1484789"/>
            <a:ext cx="7451725" cy="4608041"/>
          </a:xfrm>
        </p:spPr>
        <p:txBody>
          <a:bodyPr/>
          <a:lstStyle>
            <a:lvl2pPr>
              <a:buFont typeface="Wingdings" pitchFamily="2" charset="2"/>
              <a:buChar char="§"/>
              <a:defRPr sz="1072"/>
            </a:lvl2pPr>
            <a:lvl3pPr>
              <a:buFont typeface="Arial" pitchFamily="34" charset="0"/>
              <a:buChar char="•"/>
              <a:defRPr sz="965"/>
            </a:lvl3pPr>
            <a:lvl4pPr>
              <a:buFont typeface="Courier New" pitchFamily="49" charset="0"/>
              <a:buChar char="o"/>
              <a:defRPr/>
            </a:lvl4pPr>
            <a:lvl5pPr>
              <a:defRPr/>
            </a:lvl5pPr>
            <a:lvl6pPr>
              <a:defRPr/>
            </a:lvl6pPr>
          </a:lstStyle>
          <a:p>
            <a:pPr lvl="0"/>
            <a:r>
              <a:rPr lang="fr-FR" noProof="0"/>
              <a:t>Texte de niveau 1</a:t>
            </a:r>
          </a:p>
          <a:p>
            <a:pPr lvl="1"/>
            <a:r>
              <a:rPr lang="fr-FR" noProof="0"/>
              <a:t>Texte de niveau 2</a:t>
            </a:r>
          </a:p>
          <a:p>
            <a:pPr lvl="2"/>
            <a:r>
              <a:rPr lang="fr-FR" noProof="0"/>
              <a:t>Texte de niveau 3</a:t>
            </a:r>
          </a:p>
          <a:p>
            <a:pPr lvl="3"/>
            <a:r>
              <a:rPr lang="fr-FR" noProof="0"/>
              <a:t>Texte de niveau 4</a:t>
            </a:r>
          </a:p>
          <a:p>
            <a:pPr lvl="4"/>
            <a:r>
              <a:rPr lang="fr-FR" noProof="0"/>
              <a:t>Texte de niveau 5</a:t>
            </a:r>
          </a:p>
          <a:p>
            <a:pPr lvl="5"/>
            <a:r>
              <a:rPr lang="fr-FR" noProof="0"/>
              <a:t>Texte de niveau 6</a:t>
            </a:r>
          </a:p>
        </p:txBody>
      </p:sp>
      <p:sp>
        <p:nvSpPr>
          <p:cNvPr id="2" name="Espace réservé de la date 1"/>
          <p:cNvSpPr>
            <a:spLocks noGrp="1"/>
          </p:cNvSpPr>
          <p:nvPr>
            <p:ph type="dt" sz="half" idx="15"/>
          </p:nvPr>
        </p:nvSpPr>
        <p:spPr/>
        <p:txBody>
          <a:bodyPr/>
          <a:lstStyle/>
          <a:p>
            <a:fld id="{127E2F82-45D0-459E-9036-819A3B954EC9}" type="datetime1">
              <a:rPr lang="fr-FR" smtClean="0"/>
              <a:t>24/05/2022</a:t>
            </a:fld>
            <a:endParaRPr lang="fr-FR"/>
          </a:p>
        </p:txBody>
      </p:sp>
      <p:sp>
        <p:nvSpPr>
          <p:cNvPr id="4" name="Espace réservé du numéro de diapositive 3"/>
          <p:cNvSpPr>
            <a:spLocks noGrp="1"/>
          </p:cNvSpPr>
          <p:nvPr>
            <p:ph type="sldNum" sz="quarter" idx="17"/>
          </p:nvPr>
        </p:nvSpPr>
        <p:spPr/>
        <p:txBody>
          <a:bodyPr/>
          <a:lstStyle/>
          <a:p>
            <a:fld id="{10C140CD-8AED-46FF-A9A2-77308F3F39AE}" type="slidenum">
              <a:rPr lang="fr-FR" smtClean="0"/>
              <a:pPr/>
              <a:t>‹N°›</a:t>
            </a:fld>
            <a:endParaRPr lang="fr-FR"/>
          </a:p>
        </p:txBody>
      </p:sp>
    </p:spTree>
    <p:extLst>
      <p:ext uri="{BB962C8B-B14F-4D97-AF65-F5344CB8AC3E}">
        <p14:creationId xmlns:p14="http://schemas.microsoft.com/office/powerpoint/2010/main" val="2447899409"/>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Titre, image et contenu">
    <p:spTree>
      <p:nvGrpSpPr>
        <p:cNvPr id="1" name=""/>
        <p:cNvGrpSpPr/>
        <p:nvPr/>
      </p:nvGrpSpPr>
      <p:grpSpPr>
        <a:xfrm>
          <a:off x="0" y="0"/>
          <a:ext cx="0" cy="0"/>
          <a:chOff x="0" y="0"/>
          <a:chExt cx="0" cy="0"/>
        </a:xfrm>
      </p:grpSpPr>
      <p:sp>
        <p:nvSpPr>
          <p:cNvPr id="5" name="Espace réservé du texte 4"/>
          <p:cNvSpPr>
            <a:spLocks noGrp="1"/>
          </p:cNvSpPr>
          <p:nvPr>
            <p:ph type="body" sz="quarter" idx="13" hasCustomPrompt="1"/>
          </p:nvPr>
        </p:nvSpPr>
        <p:spPr bwMode="gray">
          <a:xfrm>
            <a:off x="1763715" y="404817"/>
            <a:ext cx="7056437" cy="1152525"/>
          </a:xfrm>
        </p:spPr>
        <p:txBody>
          <a:bodyPr/>
          <a:lstStyle>
            <a:lvl1pPr>
              <a:lnSpc>
                <a:spcPct val="100000"/>
              </a:lnSpc>
              <a:spcBef>
                <a:spcPts val="0"/>
              </a:spcBef>
              <a:spcAft>
                <a:spcPts val="0"/>
              </a:spcAft>
              <a:defRPr sz="2197">
                <a:solidFill>
                  <a:schemeClr val="accent6"/>
                </a:solidFill>
                <a:latin typeface="+mn-lt"/>
              </a:defRPr>
            </a:lvl1pPr>
            <a:lvl2pPr>
              <a:lnSpc>
                <a:spcPct val="100000"/>
              </a:lnSpc>
              <a:spcBef>
                <a:spcPts val="0"/>
              </a:spcBef>
              <a:spcAft>
                <a:spcPts val="0"/>
              </a:spcAft>
              <a:defRPr sz="1553"/>
            </a:lvl2pPr>
          </a:lstStyle>
          <a:p>
            <a:pPr lvl="0"/>
            <a:r>
              <a:rPr lang="fr-FR"/>
              <a:t>Titre</a:t>
            </a:r>
          </a:p>
          <a:p>
            <a:pPr lvl="1"/>
            <a:r>
              <a:rPr lang="fr-FR"/>
              <a:t>Sous-titre</a:t>
            </a:r>
          </a:p>
        </p:txBody>
      </p:sp>
      <p:sp>
        <p:nvSpPr>
          <p:cNvPr id="3" name="Espace réservé pour une image  2"/>
          <p:cNvSpPr>
            <a:spLocks noGrp="1"/>
          </p:cNvSpPr>
          <p:nvPr>
            <p:ph type="pic" sz="quarter" idx="14"/>
          </p:nvPr>
        </p:nvSpPr>
        <p:spPr bwMode="gray">
          <a:xfrm>
            <a:off x="1584329" y="1591200"/>
            <a:ext cx="2339975" cy="1871662"/>
          </a:xfrm>
        </p:spPr>
        <p:txBody>
          <a:bodyPr tIns="1007637" anchor="ctr" anchorCtr="0"/>
          <a:lstStyle>
            <a:lvl1pPr algn="ctr">
              <a:defRPr/>
            </a:lvl1pPr>
          </a:lstStyle>
          <a:p>
            <a:r>
              <a:rPr lang="fr-FR"/>
              <a:t>Cliquez sur l'icône pour ajouter une image</a:t>
            </a:r>
          </a:p>
        </p:txBody>
      </p:sp>
      <p:sp>
        <p:nvSpPr>
          <p:cNvPr id="6" name="Espace réservé du texte 5"/>
          <p:cNvSpPr>
            <a:spLocks noGrp="1"/>
          </p:cNvSpPr>
          <p:nvPr>
            <p:ph type="body" sz="quarter" idx="15" hasCustomPrompt="1"/>
          </p:nvPr>
        </p:nvSpPr>
        <p:spPr bwMode="gray">
          <a:xfrm>
            <a:off x="3924301" y="1591200"/>
            <a:ext cx="3240088" cy="1872000"/>
          </a:xfrm>
          <a:solidFill>
            <a:schemeClr val="accent3"/>
          </a:solidFill>
        </p:spPr>
        <p:txBody>
          <a:bodyPr lIns="806110" tIns="50380" rIns="100764" bIns="50380" anchor="ctr" anchorCtr="0"/>
          <a:lstStyle>
            <a:lvl1pPr marL="0">
              <a:lnSpc>
                <a:spcPct val="100000"/>
              </a:lnSpc>
              <a:spcBef>
                <a:spcPts val="0"/>
              </a:spcBef>
              <a:spcAft>
                <a:spcPts val="0"/>
              </a:spcAft>
              <a:defRPr sz="911">
                <a:solidFill>
                  <a:schemeClr val="bg1"/>
                </a:solidFill>
              </a:defRPr>
            </a:lvl1pPr>
            <a:lvl2pPr marL="0">
              <a:lnSpc>
                <a:spcPct val="90000"/>
              </a:lnSpc>
              <a:spcBef>
                <a:spcPts val="0"/>
              </a:spcBef>
              <a:spcAft>
                <a:spcPts val="0"/>
              </a:spcAft>
              <a:defRPr sz="3804">
                <a:solidFill>
                  <a:schemeClr val="bg1"/>
                </a:solidFill>
              </a:defRPr>
            </a:lvl2pPr>
            <a:lvl3pPr marL="0">
              <a:lnSpc>
                <a:spcPct val="100000"/>
              </a:lnSpc>
              <a:spcBef>
                <a:spcPts val="0"/>
              </a:spcBef>
              <a:spcAft>
                <a:spcPts val="0"/>
              </a:spcAft>
              <a:defRPr sz="697">
                <a:solidFill>
                  <a:schemeClr val="bg1"/>
                </a:solidFill>
                <a:latin typeface="+mn-lt"/>
              </a:defRPr>
            </a:lvl3pPr>
          </a:lstStyle>
          <a:p>
            <a:pPr lvl="0"/>
            <a:r>
              <a:rPr lang="fr-FR" noProof="0"/>
              <a:t>Texte de niveau 1</a:t>
            </a:r>
          </a:p>
          <a:p>
            <a:pPr lvl="1"/>
            <a:r>
              <a:rPr lang="fr-FR" noProof="0"/>
              <a:t>XX%</a:t>
            </a:r>
          </a:p>
          <a:p>
            <a:pPr lvl="2"/>
            <a:r>
              <a:rPr lang="fr-FR" noProof="0"/>
              <a:t>Texte de niveau 3</a:t>
            </a:r>
          </a:p>
        </p:txBody>
      </p:sp>
      <p:sp>
        <p:nvSpPr>
          <p:cNvPr id="10" name="Espace réservé du contenu 9"/>
          <p:cNvSpPr>
            <a:spLocks noGrp="1"/>
          </p:cNvSpPr>
          <p:nvPr>
            <p:ph sz="quarter" idx="16" hasCustomPrompt="1"/>
          </p:nvPr>
        </p:nvSpPr>
        <p:spPr bwMode="gray">
          <a:xfrm>
            <a:off x="1584328" y="3644905"/>
            <a:ext cx="7235825" cy="2447925"/>
          </a:xfrm>
        </p:spPr>
        <p:txBody>
          <a:bodyPr/>
          <a:lstStyle>
            <a:lvl1pPr>
              <a:spcBef>
                <a:spcPts val="750"/>
              </a:spcBef>
              <a:spcAft>
                <a:spcPts val="0"/>
              </a:spcAft>
              <a:defRPr sz="911">
                <a:solidFill>
                  <a:schemeClr val="accent6"/>
                </a:solidFill>
              </a:defRPr>
            </a:lvl1pPr>
            <a:lvl2pPr>
              <a:lnSpc>
                <a:spcPct val="100000"/>
              </a:lnSpc>
              <a:defRPr sz="803"/>
            </a:lvl2pPr>
          </a:lstStyle>
          <a:p>
            <a:pPr lvl="0"/>
            <a:r>
              <a:rPr lang="fr-FR" noProof="0"/>
              <a:t>Texte de niveau 1</a:t>
            </a:r>
          </a:p>
          <a:p>
            <a:pPr lvl="1"/>
            <a:r>
              <a:rPr lang="fr-FR" noProof="0"/>
              <a:t>Texte de niveau 2</a:t>
            </a:r>
          </a:p>
        </p:txBody>
      </p:sp>
      <p:sp>
        <p:nvSpPr>
          <p:cNvPr id="2" name="Espace réservé de la date 1"/>
          <p:cNvSpPr>
            <a:spLocks noGrp="1"/>
          </p:cNvSpPr>
          <p:nvPr>
            <p:ph type="dt" sz="half" idx="17"/>
          </p:nvPr>
        </p:nvSpPr>
        <p:spPr/>
        <p:txBody>
          <a:bodyPr/>
          <a:lstStyle/>
          <a:p>
            <a:fld id="{9E9947B8-F1C9-41CA-8566-19C1EC001003}" type="datetime1">
              <a:rPr lang="fr-FR" smtClean="0"/>
              <a:t>24/05/2022</a:t>
            </a:fld>
            <a:endParaRPr lang="fr-FR"/>
          </a:p>
        </p:txBody>
      </p:sp>
      <p:sp>
        <p:nvSpPr>
          <p:cNvPr id="7" name="Espace réservé du numéro de diapositive 6"/>
          <p:cNvSpPr>
            <a:spLocks noGrp="1"/>
          </p:cNvSpPr>
          <p:nvPr>
            <p:ph type="sldNum" sz="quarter" idx="19"/>
          </p:nvPr>
        </p:nvSpPr>
        <p:spPr/>
        <p:txBody>
          <a:bodyPr/>
          <a:lstStyle/>
          <a:p>
            <a:fld id="{10C140CD-8AED-46FF-A9A2-77308F3F39AE}" type="slidenum">
              <a:rPr lang="fr-FR" smtClean="0"/>
              <a:pPr/>
              <a:t>‹N°›</a:t>
            </a:fld>
            <a:endParaRPr lang="fr-FR"/>
          </a:p>
        </p:txBody>
      </p:sp>
    </p:spTree>
    <p:extLst>
      <p:ext uri="{BB962C8B-B14F-4D97-AF65-F5344CB8AC3E}">
        <p14:creationId xmlns:p14="http://schemas.microsoft.com/office/powerpoint/2010/main" val="3596144207"/>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Titre, encart et contenu">
    <p:spTree>
      <p:nvGrpSpPr>
        <p:cNvPr id="1" name=""/>
        <p:cNvGrpSpPr/>
        <p:nvPr/>
      </p:nvGrpSpPr>
      <p:grpSpPr>
        <a:xfrm>
          <a:off x="0" y="0"/>
          <a:ext cx="0" cy="0"/>
          <a:chOff x="0" y="0"/>
          <a:chExt cx="0" cy="0"/>
        </a:xfrm>
      </p:grpSpPr>
      <p:sp>
        <p:nvSpPr>
          <p:cNvPr id="5" name="Espace réservé du texte 4"/>
          <p:cNvSpPr>
            <a:spLocks noGrp="1"/>
          </p:cNvSpPr>
          <p:nvPr>
            <p:ph type="body" sz="quarter" idx="13" hasCustomPrompt="1"/>
          </p:nvPr>
        </p:nvSpPr>
        <p:spPr bwMode="gray">
          <a:xfrm>
            <a:off x="1763715" y="404817"/>
            <a:ext cx="7056437" cy="1152525"/>
          </a:xfrm>
        </p:spPr>
        <p:txBody>
          <a:bodyPr/>
          <a:lstStyle>
            <a:lvl1pPr>
              <a:lnSpc>
                <a:spcPct val="100000"/>
              </a:lnSpc>
              <a:spcBef>
                <a:spcPts val="0"/>
              </a:spcBef>
              <a:spcAft>
                <a:spcPts val="0"/>
              </a:spcAft>
              <a:defRPr sz="2197">
                <a:solidFill>
                  <a:schemeClr val="accent6"/>
                </a:solidFill>
                <a:latin typeface="+mn-lt"/>
              </a:defRPr>
            </a:lvl1pPr>
            <a:lvl2pPr>
              <a:lnSpc>
                <a:spcPct val="100000"/>
              </a:lnSpc>
              <a:spcBef>
                <a:spcPts val="0"/>
              </a:spcBef>
              <a:spcAft>
                <a:spcPts val="0"/>
              </a:spcAft>
              <a:defRPr sz="1553"/>
            </a:lvl2pPr>
          </a:lstStyle>
          <a:p>
            <a:pPr lvl="0"/>
            <a:r>
              <a:rPr lang="fr-FR"/>
              <a:t>Titre</a:t>
            </a:r>
          </a:p>
          <a:p>
            <a:pPr lvl="1"/>
            <a:r>
              <a:rPr lang="fr-FR"/>
              <a:t>Sous-titre</a:t>
            </a:r>
          </a:p>
        </p:txBody>
      </p:sp>
      <p:sp>
        <p:nvSpPr>
          <p:cNvPr id="6" name="Espace réservé du texte 5"/>
          <p:cNvSpPr>
            <a:spLocks noGrp="1"/>
          </p:cNvSpPr>
          <p:nvPr>
            <p:ph type="body" sz="quarter" idx="15" hasCustomPrompt="1"/>
          </p:nvPr>
        </p:nvSpPr>
        <p:spPr bwMode="gray">
          <a:xfrm>
            <a:off x="467545" y="1592262"/>
            <a:ext cx="2124236" cy="3996978"/>
          </a:xfrm>
          <a:solidFill>
            <a:schemeClr val="accent3"/>
          </a:solidFill>
        </p:spPr>
        <p:txBody>
          <a:bodyPr lIns="302291" tIns="201527" rIns="50380" bIns="50380" anchor="t" anchorCtr="0"/>
          <a:lstStyle>
            <a:lvl1pPr marL="0">
              <a:lnSpc>
                <a:spcPct val="100000"/>
              </a:lnSpc>
              <a:spcBef>
                <a:spcPts val="0"/>
              </a:spcBef>
              <a:spcAft>
                <a:spcPts val="0"/>
              </a:spcAft>
              <a:defRPr sz="911">
                <a:solidFill>
                  <a:schemeClr val="bg1"/>
                </a:solidFill>
              </a:defRPr>
            </a:lvl1pPr>
            <a:lvl2pPr marL="0">
              <a:lnSpc>
                <a:spcPct val="90000"/>
              </a:lnSpc>
              <a:spcBef>
                <a:spcPts val="0"/>
              </a:spcBef>
              <a:spcAft>
                <a:spcPts val="0"/>
              </a:spcAft>
              <a:defRPr sz="3804">
                <a:solidFill>
                  <a:schemeClr val="bg1"/>
                </a:solidFill>
              </a:defRPr>
            </a:lvl2pPr>
            <a:lvl3pPr marL="0">
              <a:lnSpc>
                <a:spcPct val="100000"/>
              </a:lnSpc>
              <a:spcBef>
                <a:spcPts val="0"/>
              </a:spcBef>
              <a:spcAft>
                <a:spcPts val="0"/>
              </a:spcAft>
              <a:defRPr sz="697">
                <a:solidFill>
                  <a:schemeClr val="bg1"/>
                </a:solidFill>
                <a:latin typeface="+mn-lt"/>
              </a:defRPr>
            </a:lvl3pPr>
          </a:lstStyle>
          <a:p>
            <a:pPr lvl="0"/>
            <a:r>
              <a:rPr lang="fr-FR" noProof="0"/>
              <a:t>Texte de niveau 1</a:t>
            </a:r>
          </a:p>
          <a:p>
            <a:pPr lvl="1"/>
            <a:r>
              <a:rPr lang="fr-FR" noProof="0"/>
              <a:t>XX%</a:t>
            </a:r>
          </a:p>
          <a:p>
            <a:pPr lvl="2"/>
            <a:r>
              <a:rPr lang="fr-FR" noProof="0"/>
              <a:t>Texte de niveau 3</a:t>
            </a:r>
          </a:p>
        </p:txBody>
      </p:sp>
      <p:sp>
        <p:nvSpPr>
          <p:cNvPr id="15" name="Espace réservé du contenu 6"/>
          <p:cNvSpPr>
            <a:spLocks noGrp="1"/>
          </p:cNvSpPr>
          <p:nvPr>
            <p:ph sz="quarter" idx="14" hasCustomPrompt="1"/>
          </p:nvPr>
        </p:nvSpPr>
        <p:spPr bwMode="gray">
          <a:xfrm>
            <a:off x="2843808" y="1557340"/>
            <a:ext cx="5976342" cy="4535487"/>
          </a:xfrm>
        </p:spPr>
        <p:txBody>
          <a:bodyPr/>
          <a:lstStyle>
            <a:lvl1pPr>
              <a:spcBef>
                <a:spcPts val="750"/>
              </a:spcBef>
              <a:spcAft>
                <a:spcPts val="225"/>
              </a:spcAft>
              <a:defRPr/>
            </a:lvl1pPr>
            <a:lvl2pPr marL="431853" indent="-80972">
              <a:spcBef>
                <a:spcPts val="450"/>
              </a:spcBef>
              <a:buClr>
                <a:schemeClr val="accent1"/>
              </a:buClr>
              <a:buSzPct val="110000"/>
              <a:buFont typeface="Arial" panose="020B0604020202020204" pitchFamily="34" charset="0"/>
              <a:buChar char="•"/>
              <a:defRPr>
                <a:latin typeface="+mj-lt"/>
              </a:defRPr>
            </a:lvl2pPr>
            <a:lvl3pPr marL="431853">
              <a:spcBef>
                <a:spcPts val="0"/>
              </a:spcBef>
              <a:spcAft>
                <a:spcPts val="0"/>
              </a:spcAft>
              <a:defRPr sz="803">
                <a:solidFill>
                  <a:schemeClr val="accent6"/>
                </a:solidFill>
                <a:latin typeface="+mn-lt"/>
              </a:defRPr>
            </a:lvl3pPr>
          </a:lstStyle>
          <a:p>
            <a:pPr lvl="0"/>
            <a:r>
              <a:rPr lang="fr-FR" noProof="0"/>
              <a:t>Texte de niveau 1</a:t>
            </a:r>
          </a:p>
          <a:p>
            <a:pPr lvl="1"/>
            <a:r>
              <a:rPr lang="fr-FR" noProof="0"/>
              <a:t>Texte de niveau 2</a:t>
            </a:r>
          </a:p>
          <a:p>
            <a:pPr lvl="2"/>
            <a:r>
              <a:rPr lang="fr-FR" noProof="0"/>
              <a:t>Texte de niveau 3</a:t>
            </a:r>
          </a:p>
        </p:txBody>
      </p:sp>
      <p:sp>
        <p:nvSpPr>
          <p:cNvPr id="2" name="Espace réservé de la date 1"/>
          <p:cNvSpPr>
            <a:spLocks noGrp="1"/>
          </p:cNvSpPr>
          <p:nvPr>
            <p:ph type="dt" sz="half" idx="16"/>
          </p:nvPr>
        </p:nvSpPr>
        <p:spPr/>
        <p:txBody>
          <a:bodyPr/>
          <a:lstStyle/>
          <a:p>
            <a:fld id="{FBA6CDCB-0548-4C0D-81E9-F3646FF5B9F6}" type="datetime1">
              <a:rPr lang="fr-FR" smtClean="0"/>
              <a:t>24/05/2022</a:t>
            </a:fld>
            <a:endParaRPr lang="fr-FR"/>
          </a:p>
        </p:txBody>
      </p:sp>
      <p:sp>
        <p:nvSpPr>
          <p:cNvPr id="4" name="Espace réservé du numéro de diapositive 3"/>
          <p:cNvSpPr>
            <a:spLocks noGrp="1"/>
          </p:cNvSpPr>
          <p:nvPr>
            <p:ph type="sldNum" sz="quarter" idx="18"/>
          </p:nvPr>
        </p:nvSpPr>
        <p:spPr/>
        <p:txBody>
          <a:bodyPr/>
          <a:lstStyle/>
          <a:p>
            <a:fld id="{10C140CD-8AED-46FF-A9A2-77308F3F39AE}" type="slidenum">
              <a:rPr lang="fr-FR" smtClean="0"/>
              <a:pPr/>
              <a:t>‹N°›</a:t>
            </a:fld>
            <a:endParaRPr lang="fr-FR"/>
          </a:p>
        </p:txBody>
      </p:sp>
    </p:spTree>
    <p:extLst>
      <p:ext uri="{BB962C8B-B14F-4D97-AF65-F5344CB8AC3E}">
        <p14:creationId xmlns:p14="http://schemas.microsoft.com/office/powerpoint/2010/main" val="1559788527"/>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Titre et graphique">
    <p:spTree>
      <p:nvGrpSpPr>
        <p:cNvPr id="1" name=""/>
        <p:cNvGrpSpPr/>
        <p:nvPr/>
      </p:nvGrpSpPr>
      <p:grpSpPr>
        <a:xfrm>
          <a:off x="0" y="0"/>
          <a:ext cx="0" cy="0"/>
          <a:chOff x="0" y="0"/>
          <a:chExt cx="0" cy="0"/>
        </a:xfrm>
      </p:grpSpPr>
      <p:sp>
        <p:nvSpPr>
          <p:cNvPr id="5" name="Espace réservé du texte 4"/>
          <p:cNvSpPr>
            <a:spLocks noGrp="1"/>
          </p:cNvSpPr>
          <p:nvPr>
            <p:ph type="body" sz="quarter" idx="13" hasCustomPrompt="1"/>
          </p:nvPr>
        </p:nvSpPr>
        <p:spPr bwMode="gray">
          <a:xfrm>
            <a:off x="1763715" y="404817"/>
            <a:ext cx="7056437" cy="1152525"/>
          </a:xfrm>
        </p:spPr>
        <p:txBody>
          <a:bodyPr/>
          <a:lstStyle>
            <a:lvl1pPr>
              <a:lnSpc>
                <a:spcPct val="100000"/>
              </a:lnSpc>
              <a:spcBef>
                <a:spcPts val="0"/>
              </a:spcBef>
              <a:spcAft>
                <a:spcPts val="0"/>
              </a:spcAft>
              <a:defRPr sz="2197">
                <a:solidFill>
                  <a:schemeClr val="accent6"/>
                </a:solidFill>
                <a:latin typeface="+mn-lt"/>
              </a:defRPr>
            </a:lvl1pPr>
            <a:lvl2pPr>
              <a:lnSpc>
                <a:spcPct val="100000"/>
              </a:lnSpc>
              <a:spcBef>
                <a:spcPts val="0"/>
              </a:spcBef>
              <a:spcAft>
                <a:spcPts val="0"/>
              </a:spcAft>
              <a:defRPr sz="1553"/>
            </a:lvl2pPr>
          </a:lstStyle>
          <a:p>
            <a:pPr lvl="0"/>
            <a:r>
              <a:rPr lang="fr-FR"/>
              <a:t>Titre</a:t>
            </a:r>
          </a:p>
          <a:p>
            <a:pPr lvl="1"/>
            <a:r>
              <a:rPr lang="fr-FR"/>
              <a:t>Sous-titre</a:t>
            </a:r>
          </a:p>
        </p:txBody>
      </p:sp>
      <p:sp>
        <p:nvSpPr>
          <p:cNvPr id="3" name="Espace réservé du graphique 2"/>
          <p:cNvSpPr>
            <a:spLocks noGrp="1"/>
          </p:cNvSpPr>
          <p:nvPr>
            <p:ph type="chart" sz="quarter" idx="14"/>
          </p:nvPr>
        </p:nvSpPr>
        <p:spPr bwMode="gray">
          <a:xfrm>
            <a:off x="1150940" y="2024063"/>
            <a:ext cx="7669212" cy="4068762"/>
          </a:xfrm>
        </p:spPr>
        <p:txBody>
          <a:bodyPr tIns="1007637" bIns="0" anchor="ctr" anchorCtr="0"/>
          <a:lstStyle>
            <a:lvl1pPr algn="ctr">
              <a:defRPr/>
            </a:lvl1pPr>
          </a:lstStyle>
          <a:p>
            <a:r>
              <a:rPr lang="fr-FR"/>
              <a:t>Cliquez sur l'icône pour ajouter un graphique</a:t>
            </a:r>
          </a:p>
        </p:txBody>
      </p:sp>
      <p:sp>
        <p:nvSpPr>
          <p:cNvPr id="2" name="Espace réservé de la date 1"/>
          <p:cNvSpPr>
            <a:spLocks noGrp="1"/>
          </p:cNvSpPr>
          <p:nvPr>
            <p:ph type="dt" sz="half" idx="15"/>
          </p:nvPr>
        </p:nvSpPr>
        <p:spPr/>
        <p:txBody>
          <a:bodyPr/>
          <a:lstStyle/>
          <a:p>
            <a:fld id="{12749A01-345F-4C53-9D8D-AA4844F47339}" type="datetime1">
              <a:rPr lang="fr-FR" smtClean="0"/>
              <a:t>24/05/2022</a:t>
            </a:fld>
            <a:endParaRPr lang="fr-FR"/>
          </a:p>
        </p:txBody>
      </p:sp>
      <p:sp>
        <p:nvSpPr>
          <p:cNvPr id="6" name="Espace réservé du numéro de diapositive 5"/>
          <p:cNvSpPr>
            <a:spLocks noGrp="1"/>
          </p:cNvSpPr>
          <p:nvPr>
            <p:ph type="sldNum" sz="quarter" idx="17"/>
          </p:nvPr>
        </p:nvSpPr>
        <p:spPr/>
        <p:txBody>
          <a:bodyPr/>
          <a:lstStyle/>
          <a:p>
            <a:fld id="{10C140CD-8AED-46FF-A9A2-77308F3F39AE}" type="slidenum">
              <a:rPr lang="fr-FR" smtClean="0"/>
              <a:pPr/>
              <a:t>‹N°›</a:t>
            </a:fld>
            <a:endParaRPr lang="fr-FR"/>
          </a:p>
        </p:txBody>
      </p:sp>
    </p:spTree>
    <p:extLst>
      <p:ext uri="{BB962C8B-B14F-4D97-AF65-F5344CB8AC3E}">
        <p14:creationId xmlns:p14="http://schemas.microsoft.com/office/powerpoint/2010/main" val="1405021049"/>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Titre et tableau">
    <p:spTree>
      <p:nvGrpSpPr>
        <p:cNvPr id="1" name=""/>
        <p:cNvGrpSpPr/>
        <p:nvPr/>
      </p:nvGrpSpPr>
      <p:grpSpPr>
        <a:xfrm>
          <a:off x="0" y="0"/>
          <a:ext cx="0" cy="0"/>
          <a:chOff x="0" y="0"/>
          <a:chExt cx="0" cy="0"/>
        </a:xfrm>
      </p:grpSpPr>
      <p:sp>
        <p:nvSpPr>
          <p:cNvPr id="5" name="Espace réservé du texte 4"/>
          <p:cNvSpPr>
            <a:spLocks noGrp="1"/>
          </p:cNvSpPr>
          <p:nvPr>
            <p:ph type="body" sz="quarter" idx="13" hasCustomPrompt="1"/>
          </p:nvPr>
        </p:nvSpPr>
        <p:spPr bwMode="gray">
          <a:xfrm>
            <a:off x="1763715" y="404817"/>
            <a:ext cx="7056437" cy="1152525"/>
          </a:xfrm>
        </p:spPr>
        <p:txBody>
          <a:bodyPr/>
          <a:lstStyle>
            <a:lvl1pPr>
              <a:lnSpc>
                <a:spcPct val="100000"/>
              </a:lnSpc>
              <a:spcBef>
                <a:spcPts val="0"/>
              </a:spcBef>
              <a:spcAft>
                <a:spcPts val="0"/>
              </a:spcAft>
              <a:defRPr sz="2197">
                <a:solidFill>
                  <a:schemeClr val="accent6"/>
                </a:solidFill>
                <a:latin typeface="+mn-lt"/>
              </a:defRPr>
            </a:lvl1pPr>
            <a:lvl2pPr>
              <a:lnSpc>
                <a:spcPct val="100000"/>
              </a:lnSpc>
              <a:spcBef>
                <a:spcPts val="0"/>
              </a:spcBef>
              <a:spcAft>
                <a:spcPts val="0"/>
              </a:spcAft>
              <a:defRPr sz="1553"/>
            </a:lvl2pPr>
          </a:lstStyle>
          <a:p>
            <a:pPr lvl="0"/>
            <a:r>
              <a:rPr lang="fr-FR"/>
              <a:t>Titre</a:t>
            </a:r>
          </a:p>
          <a:p>
            <a:pPr lvl="1"/>
            <a:r>
              <a:rPr lang="fr-FR"/>
              <a:t>Sous-titre</a:t>
            </a:r>
          </a:p>
        </p:txBody>
      </p:sp>
      <p:sp>
        <p:nvSpPr>
          <p:cNvPr id="3" name="Espace réservé du tableau 2"/>
          <p:cNvSpPr>
            <a:spLocks noGrp="1"/>
          </p:cNvSpPr>
          <p:nvPr>
            <p:ph type="tbl" sz="quarter" idx="14"/>
          </p:nvPr>
        </p:nvSpPr>
        <p:spPr bwMode="gray">
          <a:xfrm>
            <a:off x="1763715" y="1989139"/>
            <a:ext cx="5437187" cy="3240087"/>
          </a:xfrm>
        </p:spPr>
        <p:txBody>
          <a:bodyPr tIns="1007637" anchor="ctr" anchorCtr="0"/>
          <a:lstStyle>
            <a:lvl1pPr algn="ctr">
              <a:defRPr/>
            </a:lvl1pPr>
          </a:lstStyle>
          <a:p>
            <a:r>
              <a:rPr lang="fr-FR"/>
              <a:t>Cliquez sur l'icône pour ajouter un tableau</a:t>
            </a:r>
          </a:p>
        </p:txBody>
      </p:sp>
      <p:sp>
        <p:nvSpPr>
          <p:cNvPr id="6" name="Espace réservé du texte 5"/>
          <p:cNvSpPr>
            <a:spLocks noGrp="1"/>
          </p:cNvSpPr>
          <p:nvPr>
            <p:ph type="body" sz="quarter" idx="15" hasCustomPrompt="1"/>
          </p:nvPr>
        </p:nvSpPr>
        <p:spPr bwMode="gray">
          <a:xfrm>
            <a:off x="1763713" y="5356265"/>
            <a:ext cx="252413" cy="73025"/>
          </a:xfrm>
          <a:solidFill>
            <a:schemeClr val="accent1"/>
          </a:solidFill>
        </p:spPr>
        <p:txBody>
          <a:bodyPr/>
          <a:lstStyle>
            <a:lvl1pPr>
              <a:defRPr sz="100">
                <a:solidFill>
                  <a:schemeClr val="bg1">
                    <a:alpha val="0"/>
                  </a:schemeClr>
                </a:solidFill>
              </a:defRPr>
            </a:lvl1pPr>
          </a:lstStyle>
          <a:p>
            <a:pPr lvl="0"/>
            <a:r>
              <a:rPr lang="fr-FR"/>
              <a:t> </a:t>
            </a:r>
          </a:p>
        </p:txBody>
      </p:sp>
      <p:sp>
        <p:nvSpPr>
          <p:cNvPr id="10" name="Espace réservé du texte 9"/>
          <p:cNvSpPr>
            <a:spLocks noGrp="1"/>
          </p:cNvSpPr>
          <p:nvPr>
            <p:ph type="body" sz="quarter" idx="16" hasCustomPrompt="1"/>
          </p:nvPr>
        </p:nvSpPr>
        <p:spPr bwMode="gray">
          <a:xfrm>
            <a:off x="2042755" y="5337212"/>
            <a:ext cx="720000" cy="360000"/>
          </a:xfrm>
        </p:spPr>
        <p:txBody>
          <a:bodyPr/>
          <a:lstStyle>
            <a:lvl1pPr>
              <a:defRPr sz="536">
                <a:solidFill>
                  <a:schemeClr val="tx1"/>
                </a:solidFill>
                <a:latin typeface="+mn-lt"/>
              </a:defRPr>
            </a:lvl1pPr>
          </a:lstStyle>
          <a:p>
            <a:pPr lvl="0"/>
            <a:r>
              <a:rPr lang="fr-FR"/>
              <a:t>TITRE légende 1</a:t>
            </a:r>
          </a:p>
        </p:txBody>
      </p:sp>
      <p:sp>
        <p:nvSpPr>
          <p:cNvPr id="14" name="Espace réservé du texte 5"/>
          <p:cNvSpPr>
            <a:spLocks noGrp="1"/>
          </p:cNvSpPr>
          <p:nvPr>
            <p:ph type="body" sz="quarter" idx="17" hasCustomPrompt="1"/>
          </p:nvPr>
        </p:nvSpPr>
        <p:spPr bwMode="gray">
          <a:xfrm>
            <a:off x="2879830" y="5356265"/>
            <a:ext cx="252413" cy="73025"/>
          </a:xfrm>
          <a:solidFill>
            <a:schemeClr val="accent2"/>
          </a:solidFill>
        </p:spPr>
        <p:txBody>
          <a:bodyPr/>
          <a:lstStyle>
            <a:lvl1pPr>
              <a:defRPr sz="100">
                <a:solidFill>
                  <a:schemeClr val="bg1">
                    <a:alpha val="0"/>
                  </a:schemeClr>
                </a:solidFill>
              </a:defRPr>
            </a:lvl1pPr>
          </a:lstStyle>
          <a:p>
            <a:pPr lvl="0"/>
            <a:r>
              <a:rPr lang="fr-FR"/>
              <a:t> </a:t>
            </a:r>
          </a:p>
        </p:txBody>
      </p:sp>
      <p:sp>
        <p:nvSpPr>
          <p:cNvPr id="15" name="Espace réservé du texte 9"/>
          <p:cNvSpPr>
            <a:spLocks noGrp="1"/>
          </p:cNvSpPr>
          <p:nvPr>
            <p:ph type="body" sz="quarter" idx="18" hasCustomPrompt="1"/>
          </p:nvPr>
        </p:nvSpPr>
        <p:spPr bwMode="gray">
          <a:xfrm>
            <a:off x="3158871" y="5337212"/>
            <a:ext cx="720000" cy="360000"/>
          </a:xfrm>
        </p:spPr>
        <p:txBody>
          <a:bodyPr/>
          <a:lstStyle>
            <a:lvl1pPr>
              <a:defRPr sz="536">
                <a:solidFill>
                  <a:schemeClr val="tx1"/>
                </a:solidFill>
                <a:latin typeface="+mn-lt"/>
              </a:defRPr>
            </a:lvl1pPr>
          </a:lstStyle>
          <a:p>
            <a:pPr lvl="0"/>
            <a:r>
              <a:rPr lang="fr-FR"/>
              <a:t>TITRE légende 2</a:t>
            </a:r>
          </a:p>
        </p:txBody>
      </p:sp>
      <p:sp>
        <p:nvSpPr>
          <p:cNvPr id="16" name="Espace réservé du texte 5"/>
          <p:cNvSpPr>
            <a:spLocks noGrp="1"/>
          </p:cNvSpPr>
          <p:nvPr>
            <p:ph type="body" sz="quarter" idx="19" hasCustomPrompt="1"/>
          </p:nvPr>
        </p:nvSpPr>
        <p:spPr bwMode="gray">
          <a:xfrm>
            <a:off x="3995945" y="5356265"/>
            <a:ext cx="252413" cy="73025"/>
          </a:xfrm>
          <a:solidFill>
            <a:schemeClr val="accent3"/>
          </a:solidFill>
        </p:spPr>
        <p:txBody>
          <a:bodyPr/>
          <a:lstStyle>
            <a:lvl1pPr>
              <a:defRPr sz="100">
                <a:solidFill>
                  <a:schemeClr val="bg1">
                    <a:alpha val="0"/>
                  </a:schemeClr>
                </a:solidFill>
              </a:defRPr>
            </a:lvl1pPr>
          </a:lstStyle>
          <a:p>
            <a:pPr lvl="0"/>
            <a:r>
              <a:rPr lang="fr-FR"/>
              <a:t> </a:t>
            </a:r>
          </a:p>
        </p:txBody>
      </p:sp>
      <p:sp>
        <p:nvSpPr>
          <p:cNvPr id="17" name="Espace réservé du texte 9"/>
          <p:cNvSpPr>
            <a:spLocks noGrp="1"/>
          </p:cNvSpPr>
          <p:nvPr>
            <p:ph type="body" sz="quarter" idx="20" hasCustomPrompt="1"/>
          </p:nvPr>
        </p:nvSpPr>
        <p:spPr bwMode="gray">
          <a:xfrm>
            <a:off x="4274987" y="5337212"/>
            <a:ext cx="720000" cy="360000"/>
          </a:xfrm>
        </p:spPr>
        <p:txBody>
          <a:bodyPr/>
          <a:lstStyle>
            <a:lvl1pPr>
              <a:defRPr sz="536">
                <a:solidFill>
                  <a:schemeClr val="tx1"/>
                </a:solidFill>
                <a:latin typeface="+mn-lt"/>
              </a:defRPr>
            </a:lvl1pPr>
          </a:lstStyle>
          <a:p>
            <a:pPr lvl="0"/>
            <a:r>
              <a:rPr lang="fr-FR"/>
              <a:t>TITRE légende 3</a:t>
            </a:r>
          </a:p>
        </p:txBody>
      </p:sp>
      <p:sp>
        <p:nvSpPr>
          <p:cNvPr id="18" name="Espace réservé du texte 5"/>
          <p:cNvSpPr>
            <a:spLocks noGrp="1"/>
          </p:cNvSpPr>
          <p:nvPr>
            <p:ph type="body" sz="quarter" idx="21" hasCustomPrompt="1"/>
          </p:nvPr>
        </p:nvSpPr>
        <p:spPr bwMode="gray">
          <a:xfrm>
            <a:off x="5112060" y="5356265"/>
            <a:ext cx="252413" cy="73025"/>
          </a:xfrm>
          <a:solidFill>
            <a:schemeClr val="accent4"/>
          </a:solidFill>
        </p:spPr>
        <p:txBody>
          <a:bodyPr/>
          <a:lstStyle>
            <a:lvl1pPr>
              <a:defRPr sz="100">
                <a:solidFill>
                  <a:schemeClr val="bg1">
                    <a:alpha val="0"/>
                  </a:schemeClr>
                </a:solidFill>
              </a:defRPr>
            </a:lvl1pPr>
          </a:lstStyle>
          <a:p>
            <a:pPr lvl="0"/>
            <a:r>
              <a:rPr lang="fr-FR"/>
              <a:t> </a:t>
            </a:r>
          </a:p>
        </p:txBody>
      </p:sp>
      <p:sp>
        <p:nvSpPr>
          <p:cNvPr id="19" name="Espace réservé du texte 9"/>
          <p:cNvSpPr>
            <a:spLocks noGrp="1"/>
          </p:cNvSpPr>
          <p:nvPr>
            <p:ph type="body" sz="quarter" idx="22" hasCustomPrompt="1"/>
          </p:nvPr>
        </p:nvSpPr>
        <p:spPr bwMode="gray">
          <a:xfrm>
            <a:off x="5391102" y="5337212"/>
            <a:ext cx="720000" cy="360000"/>
          </a:xfrm>
        </p:spPr>
        <p:txBody>
          <a:bodyPr/>
          <a:lstStyle>
            <a:lvl1pPr>
              <a:defRPr sz="536">
                <a:solidFill>
                  <a:schemeClr val="tx1"/>
                </a:solidFill>
                <a:latin typeface="+mn-lt"/>
              </a:defRPr>
            </a:lvl1pPr>
          </a:lstStyle>
          <a:p>
            <a:pPr lvl="0"/>
            <a:r>
              <a:rPr lang="fr-FR"/>
              <a:t>TITRE légende 4</a:t>
            </a:r>
          </a:p>
        </p:txBody>
      </p:sp>
      <p:sp>
        <p:nvSpPr>
          <p:cNvPr id="2" name="Espace réservé de la date 1"/>
          <p:cNvSpPr>
            <a:spLocks noGrp="1"/>
          </p:cNvSpPr>
          <p:nvPr>
            <p:ph type="dt" sz="half" idx="23"/>
          </p:nvPr>
        </p:nvSpPr>
        <p:spPr/>
        <p:txBody>
          <a:bodyPr/>
          <a:lstStyle/>
          <a:p>
            <a:fld id="{33C18605-B7AB-4FDE-A7BA-1D8902916413}" type="datetime1">
              <a:rPr lang="fr-FR" smtClean="0"/>
              <a:t>24/05/2022</a:t>
            </a:fld>
            <a:endParaRPr lang="fr-FR"/>
          </a:p>
        </p:txBody>
      </p:sp>
      <p:sp>
        <p:nvSpPr>
          <p:cNvPr id="7" name="Espace réservé du numéro de diapositive 6"/>
          <p:cNvSpPr>
            <a:spLocks noGrp="1"/>
          </p:cNvSpPr>
          <p:nvPr>
            <p:ph type="sldNum" sz="quarter" idx="25"/>
          </p:nvPr>
        </p:nvSpPr>
        <p:spPr/>
        <p:txBody>
          <a:bodyPr/>
          <a:lstStyle/>
          <a:p>
            <a:fld id="{10C140CD-8AED-46FF-A9A2-77308F3F39AE}" type="slidenum">
              <a:rPr lang="fr-FR" smtClean="0"/>
              <a:pPr/>
              <a:t>‹N°›</a:t>
            </a:fld>
            <a:endParaRPr lang="fr-FR"/>
          </a:p>
        </p:txBody>
      </p:sp>
    </p:spTree>
    <p:extLst>
      <p:ext uri="{BB962C8B-B14F-4D97-AF65-F5344CB8AC3E}">
        <p14:creationId xmlns:p14="http://schemas.microsoft.com/office/powerpoint/2010/main" val="135885158"/>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userDrawn="1">
  <p:cSld name="MOCKUP">
    <p:spTree>
      <p:nvGrpSpPr>
        <p:cNvPr id="1" name=""/>
        <p:cNvGrpSpPr/>
        <p:nvPr/>
      </p:nvGrpSpPr>
      <p:grpSpPr>
        <a:xfrm>
          <a:off x="0" y="0"/>
          <a:ext cx="0" cy="0"/>
          <a:chOff x="0" y="0"/>
          <a:chExt cx="0" cy="0"/>
        </a:xfrm>
      </p:grpSpPr>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82DB2F9C-E71B-B545-B257-E1C65CA446D5}" type="slidenum">
              <a:rPr lang="fr-FR" smtClean="0"/>
              <a:t>‹N°›</a:t>
            </a:fld>
            <a:endParaRPr lang="fr-FR"/>
          </a:p>
        </p:txBody>
      </p:sp>
      <p:sp>
        <p:nvSpPr>
          <p:cNvPr id="7" name="Espace réservé du titre 1"/>
          <p:cNvSpPr>
            <a:spLocks noGrp="1"/>
          </p:cNvSpPr>
          <p:nvPr>
            <p:ph type="title"/>
          </p:nvPr>
        </p:nvSpPr>
        <p:spPr>
          <a:xfrm>
            <a:off x="365190" y="225427"/>
            <a:ext cx="8391858" cy="1016539"/>
          </a:xfrm>
          <a:prstGeom prst="rect">
            <a:avLst/>
          </a:prstGeom>
        </p:spPr>
        <p:txBody>
          <a:bodyPr vert="horz" lIns="72000" tIns="45720" rIns="72000" bIns="45720" rtlCol="0" anchor="t">
            <a:noAutofit/>
          </a:bodyPr>
          <a:lstStyle/>
          <a:p>
            <a:r>
              <a:rPr lang="fr-FR"/>
              <a:t>Modifiez le style du titre</a:t>
            </a:r>
          </a:p>
        </p:txBody>
      </p:sp>
      <p:sp>
        <p:nvSpPr>
          <p:cNvPr id="9" name="Rectangle 8"/>
          <p:cNvSpPr/>
          <p:nvPr userDrawn="1"/>
        </p:nvSpPr>
        <p:spPr>
          <a:xfrm>
            <a:off x="294494" y="1196247"/>
            <a:ext cx="309729" cy="45719"/>
          </a:xfrm>
          <a:prstGeom prst="rect">
            <a:avLst/>
          </a:prstGeom>
          <a:solidFill>
            <a:srgbClr val="F9B200"/>
          </a:solidFill>
          <a:ln>
            <a:solidFill>
              <a:srgbClr val="F9B2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6"/>
          </a:p>
        </p:txBody>
      </p:sp>
      <p:sp>
        <p:nvSpPr>
          <p:cNvPr id="3" name="Espace réservé pour une image  2"/>
          <p:cNvSpPr>
            <a:spLocks noGrp="1"/>
          </p:cNvSpPr>
          <p:nvPr>
            <p:ph type="pic" sz="quarter" idx="13"/>
          </p:nvPr>
        </p:nvSpPr>
        <p:spPr>
          <a:xfrm>
            <a:off x="3131940" y="2250283"/>
            <a:ext cx="2880122" cy="2357437"/>
          </a:xfrm>
          <a:pattFill prst="ltDnDiag">
            <a:fgClr>
              <a:schemeClr val="accent1"/>
            </a:fgClr>
            <a:bgClr>
              <a:schemeClr val="bg1"/>
            </a:bgClr>
          </a:pattFill>
        </p:spPr>
        <p:txBody>
          <a:bodyPr/>
          <a:lstStyle/>
          <a:p>
            <a:r>
              <a:rPr lang="fr-FR"/>
              <a:t>Cliquez sur l'icône pour ajouter une image</a:t>
            </a:r>
          </a:p>
        </p:txBody>
      </p:sp>
      <p:sp>
        <p:nvSpPr>
          <p:cNvPr id="10" name="Espace réservé du texte 10"/>
          <p:cNvSpPr>
            <a:spLocks noGrp="1"/>
          </p:cNvSpPr>
          <p:nvPr>
            <p:ph type="body" sz="quarter" idx="14" hasCustomPrompt="1"/>
          </p:nvPr>
        </p:nvSpPr>
        <p:spPr>
          <a:xfrm>
            <a:off x="359568" y="1808165"/>
            <a:ext cx="2523887" cy="1133475"/>
          </a:xfrm>
        </p:spPr>
        <p:txBody>
          <a:bodyPr/>
          <a:lstStyle>
            <a:lvl1pPr>
              <a:defRPr/>
            </a:lvl1pPr>
          </a:lstStyle>
          <a:p>
            <a:pPr lvl="0"/>
            <a:r>
              <a:rPr lang="fr-FR"/>
              <a:t>Cliquez pour modifier les styles du texte du masque</a:t>
            </a:r>
          </a:p>
          <a:p>
            <a:pPr lvl="0"/>
            <a:r>
              <a:rPr lang="fr-FR"/>
              <a:t>Deuxième niveau</a:t>
            </a:r>
          </a:p>
          <a:p>
            <a:pPr lvl="0"/>
            <a:r>
              <a:rPr lang="fr-FR"/>
              <a:t>Troisième niveau</a:t>
            </a:r>
          </a:p>
        </p:txBody>
      </p:sp>
      <p:sp>
        <p:nvSpPr>
          <p:cNvPr id="11" name="Espace réservé du texte 10"/>
          <p:cNvSpPr>
            <a:spLocks noGrp="1"/>
          </p:cNvSpPr>
          <p:nvPr>
            <p:ph type="body" sz="quarter" idx="15" hasCustomPrompt="1"/>
          </p:nvPr>
        </p:nvSpPr>
        <p:spPr>
          <a:xfrm>
            <a:off x="359568" y="4965462"/>
            <a:ext cx="2523887" cy="1133475"/>
          </a:xfrm>
        </p:spPr>
        <p:txBody>
          <a:bodyPr/>
          <a:lstStyle>
            <a:lvl1pPr>
              <a:defRPr/>
            </a:lvl1pPr>
          </a:lstStyle>
          <a:p>
            <a:pPr lvl="0"/>
            <a:r>
              <a:rPr lang="fr-FR"/>
              <a:t>Cliquez pour modifier les styles du texte du masque</a:t>
            </a:r>
          </a:p>
          <a:p>
            <a:pPr lvl="0"/>
            <a:r>
              <a:rPr lang="fr-FR"/>
              <a:t>Deuxième niveau</a:t>
            </a:r>
          </a:p>
          <a:p>
            <a:pPr lvl="0"/>
            <a:r>
              <a:rPr lang="fr-FR"/>
              <a:t>Troisième niveau</a:t>
            </a:r>
          </a:p>
        </p:txBody>
      </p:sp>
      <p:sp>
        <p:nvSpPr>
          <p:cNvPr id="12" name="Espace réservé du texte 10"/>
          <p:cNvSpPr>
            <a:spLocks noGrp="1"/>
          </p:cNvSpPr>
          <p:nvPr>
            <p:ph type="body" sz="quarter" idx="16" hasCustomPrompt="1"/>
          </p:nvPr>
        </p:nvSpPr>
        <p:spPr>
          <a:xfrm>
            <a:off x="6233160" y="1808165"/>
            <a:ext cx="2523887" cy="1133475"/>
          </a:xfrm>
        </p:spPr>
        <p:txBody>
          <a:bodyPr/>
          <a:lstStyle>
            <a:lvl1pPr>
              <a:defRPr/>
            </a:lvl1pPr>
          </a:lstStyle>
          <a:p>
            <a:pPr lvl="0"/>
            <a:r>
              <a:rPr lang="fr-FR"/>
              <a:t>Cliquez pour modifier les styles du texte du masque</a:t>
            </a:r>
          </a:p>
          <a:p>
            <a:pPr lvl="0"/>
            <a:r>
              <a:rPr lang="fr-FR"/>
              <a:t>Deuxième niveau</a:t>
            </a:r>
          </a:p>
          <a:p>
            <a:pPr lvl="0"/>
            <a:r>
              <a:rPr lang="fr-FR"/>
              <a:t>Troisième niveau</a:t>
            </a:r>
          </a:p>
        </p:txBody>
      </p:sp>
      <p:sp>
        <p:nvSpPr>
          <p:cNvPr id="13" name="Espace réservé du texte 10"/>
          <p:cNvSpPr>
            <a:spLocks noGrp="1"/>
          </p:cNvSpPr>
          <p:nvPr>
            <p:ph type="body" sz="quarter" idx="17" hasCustomPrompt="1"/>
          </p:nvPr>
        </p:nvSpPr>
        <p:spPr>
          <a:xfrm>
            <a:off x="6233160" y="4965462"/>
            <a:ext cx="2523887" cy="1133475"/>
          </a:xfrm>
        </p:spPr>
        <p:txBody>
          <a:bodyPr/>
          <a:lstStyle>
            <a:lvl1pPr>
              <a:defRPr/>
            </a:lvl1pPr>
          </a:lstStyle>
          <a:p>
            <a:pPr lvl="0"/>
            <a:r>
              <a:rPr lang="fr-FR"/>
              <a:t>Cliquez pour modifier les styles du texte du masque</a:t>
            </a:r>
          </a:p>
          <a:p>
            <a:pPr lvl="0"/>
            <a:r>
              <a:rPr lang="fr-FR"/>
              <a:t>Deuxième niveau</a:t>
            </a:r>
          </a:p>
          <a:p>
            <a:pPr lvl="0"/>
            <a:r>
              <a:rPr lang="fr-FR"/>
              <a:t>Troisième niveau</a:t>
            </a:r>
          </a:p>
        </p:txBody>
      </p:sp>
    </p:spTree>
    <p:extLst>
      <p:ext uri="{BB962C8B-B14F-4D97-AF65-F5344CB8AC3E}">
        <p14:creationId xmlns:p14="http://schemas.microsoft.com/office/powerpoint/2010/main" val="1375794687"/>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userDrawn="1">
  <p:cSld name="1_TITRE ET CONTENU">
    <p:spTree>
      <p:nvGrpSpPr>
        <p:cNvPr id="1" name=""/>
        <p:cNvGrpSpPr/>
        <p:nvPr/>
      </p:nvGrpSpPr>
      <p:grpSpPr>
        <a:xfrm>
          <a:off x="0" y="0"/>
          <a:ext cx="0" cy="0"/>
          <a:chOff x="0" y="0"/>
          <a:chExt cx="0" cy="0"/>
        </a:xfrm>
      </p:grpSpPr>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2DB2F9C-E71B-B545-B257-E1C65CA446D5}" type="slidenum">
              <a:rPr lang="fr-FR" smtClean="0"/>
              <a:t>‹N°›</a:t>
            </a:fld>
            <a:endParaRPr lang="fr-FR"/>
          </a:p>
        </p:txBody>
      </p:sp>
      <p:sp>
        <p:nvSpPr>
          <p:cNvPr id="7" name="Espace réservé du titre 1"/>
          <p:cNvSpPr>
            <a:spLocks noGrp="1"/>
          </p:cNvSpPr>
          <p:nvPr>
            <p:ph type="title"/>
          </p:nvPr>
        </p:nvSpPr>
        <p:spPr>
          <a:xfrm>
            <a:off x="294494" y="157481"/>
            <a:ext cx="8391858" cy="1016539"/>
          </a:xfrm>
          <a:prstGeom prst="rect">
            <a:avLst/>
          </a:prstGeom>
        </p:spPr>
        <p:txBody>
          <a:bodyPr vert="horz" lIns="72000" tIns="45720" rIns="72000" bIns="45720" rtlCol="0" anchor="t">
            <a:noAutofit/>
          </a:bodyPr>
          <a:lstStyle>
            <a:lvl1pPr>
              <a:defRPr lang="fr-FR" sz="1800" b="1" i="0" kern="1200">
                <a:solidFill>
                  <a:schemeClr val="accent2"/>
                </a:solidFill>
                <a:latin typeface="Calibri" panose="020F0502020204030204" pitchFamily="34" charset="0"/>
                <a:ea typeface="+mj-ea"/>
                <a:cs typeface="Calibri" panose="020F0502020204030204" pitchFamily="34" charset="0"/>
              </a:defRPr>
            </a:lvl1pPr>
          </a:lstStyle>
          <a:p>
            <a:r>
              <a:rPr lang="fr-FR"/>
              <a:t>Modifiez le style du titre</a:t>
            </a:r>
          </a:p>
        </p:txBody>
      </p:sp>
      <p:sp>
        <p:nvSpPr>
          <p:cNvPr id="9" name="Espace réservé du texte 8"/>
          <p:cNvSpPr>
            <a:spLocks noGrp="1"/>
          </p:cNvSpPr>
          <p:nvPr>
            <p:ph type="body" sz="quarter" idx="13"/>
          </p:nvPr>
        </p:nvSpPr>
        <p:spPr>
          <a:xfrm>
            <a:off x="294494" y="1377093"/>
            <a:ext cx="8391858" cy="4284662"/>
          </a:xfrm>
        </p:spPr>
        <p:txBody>
          <a:bodyPr lIns="72000" rIns="72000"/>
          <a:lstStyle>
            <a:lvl1pPr marL="171450" indent="-171450">
              <a:buClr>
                <a:schemeClr val="accent2"/>
              </a:buClr>
              <a:defRPr lang="fr-FR" sz="1425" kern="1200" dirty="0" smtClean="0">
                <a:solidFill>
                  <a:schemeClr val="accent2">
                    <a:lumMod val="75000"/>
                  </a:schemeClr>
                </a:solidFill>
                <a:latin typeface="Avenir Book" panose="02000503020000020003"/>
                <a:ea typeface="+mn-ea"/>
                <a:cs typeface="+mn-cs"/>
              </a:defRPr>
            </a:lvl1pPr>
            <a:lvl2pPr>
              <a:defRPr lang="fr-FR" sz="1350" kern="1200" dirty="0" smtClean="0">
                <a:solidFill>
                  <a:schemeClr val="tx1"/>
                </a:solidFill>
                <a:latin typeface="Avenir Book" panose="02000503020000020003" pitchFamily="2" charset="0"/>
                <a:ea typeface="+mn-ea"/>
                <a:cs typeface="+mn-cs"/>
              </a:defRPr>
            </a:lvl2pPr>
            <a:lvl3pPr>
              <a:defRPr lang="fr-FR" sz="1275" kern="1200" dirty="0" smtClean="0">
                <a:solidFill>
                  <a:schemeClr val="accent6">
                    <a:lumMod val="75000"/>
                  </a:schemeClr>
                </a:solidFill>
                <a:latin typeface="Avenir Book" panose="02000503020000020003" pitchFamily="2" charset="0"/>
                <a:ea typeface="+mn-ea"/>
                <a:cs typeface="+mn-cs"/>
              </a:defRPr>
            </a:lvl3pPr>
            <a:lvl4pPr>
              <a:defRPr lang="fr-FR" sz="1275" kern="1200" dirty="0">
                <a:solidFill>
                  <a:schemeClr val="accent3">
                    <a:lumMod val="75000"/>
                  </a:schemeClr>
                </a:solidFill>
                <a:latin typeface="Avenir Book" panose="02000503020000020003" pitchFamily="2" charset="0"/>
                <a:ea typeface="+mn-ea"/>
                <a:cs typeface="+mn-cs"/>
              </a:defRPr>
            </a:lvl4pPr>
          </a:lstStyle>
          <a:p>
            <a:pPr marL="171450" lvl="0" indent="-171450" algn="just" defTabSz="685800" rtl="0" eaLnBrk="1" latinLnBrk="0" hangingPunct="1">
              <a:lnSpc>
                <a:spcPct val="100000"/>
              </a:lnSpc>
              <a:spcBef>
                <a:spcPts val="750"/>
              </a:spcBef>
              <a:buClr>
                <a:schemeClr val="accent2"/>
              </a:buClr>
              <a:buFont typeface="Wingdings" panose="05000000000000000000" pitchFamily="2" charset="2"/>
              <a:buChar char="q"/>
            </a:pPr>
            <a:r>
              <a:rPr lang="fr-FR"/>
              <a:t>Cliquez pour modifier les styles du texte du masque</a:t>
            </a:r>
          </a:p>
          <a:p>
            <a:pPr marL="557213" lvl="1" indent="-214313" algn="l" defTabSz="685800" rtl="0" eaLnBrk="1" latinLnBrk="0" hangingPunct="1">
              <a:lnSpc>
                <a:spcPct val="90000"/>
              </a:lnSpc>
              <a:spcBef>
                <a:spcPts val="375"/>
              </a:spcBef>
              <a:buFont typeface="Wingdings" panose="05000000000000000000" pitchFamily="2" charset="2"/>
              <a:buChar char="Ø"/>
            </a:pPr>
            <a:r>
              <a:rPr lang="fr-FR"/>
              <a:t>Deuxième niveau</a:t>
            </a:r>
          </a:p>
          <a:p>
            <a:pPr marL="900113" lvl="2" indent="-214313" algn="l" defTabSz="685800" rtl="0" eaLnBrk="1" latinLnBrk="0" hangingPunct="1">
              <a:lnSpc>
                <a:spcPct val="90000"/>
              </a:lnSpc>
              <a:spcBef>
                <a:spcPts val="375"/>
              </a:spcBef>
              <a:buFont typeface="Wingdings" panose="05000000000000000000" pitchFamily="2" charset="2"/>
              <a:buChar char="ü"/>
            </a:pPr>
            <a:r>
              <a:rPr lang="fr-FR"/>
              <a:t>Troisième niveau</a:t>
            </a:r>
          </a:p>
          <a:p>
            <a:pPr marL="1243013" lvl="3" indent="-214313" algn="l" defTabSz="685800" rtl="0" eaLnBrk="1" latinLnBrk="0" hangingPunct="1">
              <a:lnSpc>
                <a:spcPct val="90000"/>
              </a:lnSpc>
              <a:spcBef>
                <a:spcPts val="375"/>
              </a:spcBef>
              <a:buFont typeface="Wingdings" panose="05000000000000000000" pitchFamily="2" charset="2"/>
              <a:buChar char="v"/>
            </a:pPr>
            <a:r>
              <a:rPr lang="fr-FR"/>
              <a:t>Quatrième niveau</a:t>
            </a:r>
          </a:p>
        </p:txBody>
      </p:sp>
      <p:sp>
        <p:nvSpPr>
          <p:cNvPr id="11" name="Rectangle 10"/>
          <p:cNvSpPr/>
          <p:nvPr userDrawn="1"/>
        </p:nvSpPr>
        <p:spPr>
          <a:xfrm>
            <a:off x="294494" y="1196246"/>
            <a:ext cx="309729" cy="45719"/>
          </a:xfrm>
          <a:prstGeom prst="rect">
            <a:avLst/>
          </a:prstGeom>
          <a:solidFill>
            <a:srgbClr val="F9B200"/>
          </a:solidFill>
          <a:ln>
            <a:solidFill>
              <a:srgbClr val="F9B2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350"/>
          </a:p>
        </p:txBody>
      </p:sp>
    </p:spTree>
    <p:extLst>
      <p:ext uri="{BB962C8B-B14F-4D97-AF65-F5344CB8AC3E}">
        <p14:creationId xmlns:p14="http://schemas.microsoft.com/office/powerpoint/2010/main" val="2540346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image" Target="../media/image2.png"/><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image" Target="../media/image1.png"/><Relationship Id="rId2" Type="http://schemas.openxmlformats.org/officeDocument/2006/relationships/slideLayout" Target="../slideLayouts/slideLayout19.xml"/><Relationship Id="rId16" Type="http://schemas.openxmlformats.org/officeDocument/2006/relationships/theme" Target="../theme/theme2.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18" Type="http://schemas.openxmlformats.org/officeDocument/2006/relationships/slideLayout" Target="../slideLayouts/slideLayout50.xml"/><Relationship Id="rId3" Type="http://schemas.openxmlformats.org/officeDocument/2006/relationships/slideLayout" Target="../slideLayouts/slideLayout35.xml"/><Relationship Id="rId21" Type="http://schemas.openxmlformats.org/officeDocument/2006/relationships/image" Target="../media/image2.png"/><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slideLayout" Target="../slideLayouts/slideLayout49.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20" Type="http://schemas.openxmlformats.org/officeDocument/2006/relationships/image" Target="../media/image1.png"/><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19" Type="http://schemas.openxmlformats.org/officeDocument/2006/relationships/theme" Target="../theme/theme3.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slideLayout" Target="../slideLayouts/slideLayout63.xml"/><Relationship Id="rId18" Type="http://schemas.openxmlformats.org/officeDocument/2006/relationships/image" Target="../media/image2.png"/><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17" Type="http://schemas.openxmlformats.org/officeDocument/2006/relationships/image" Target="../media/image1.png"/><Relationship Id="rId2" Type="http://schemas.openxmlformats.org/officeDocument/2006/relationships/slideLayout" Target="../slideLayouts/slideLayout52.xml"/><Relationship Id="rId16" Type="http://schemas.openxmlformats.org/officeDocument/2006/relationships/theme" Target="../theme/theme4.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5" Type="http://schemas.openxmlformats.org/officeDocument/2006/relationships/slideLayout" Target="../slideLayouts/slideLayout6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slideLayout" Target="../slideLayouts/slideLayout6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3.xml"/><Relationship Id="rId13" Type="http://schemas.openxmlformats.org/officeDocument/2006/relationships/slideLayout" Target="../slideLayouts/slideLayout78.xml"/><Relationship Id="rId18" Type="http://schemas.openxmlformats.org/officeDocument/2006/relationships/image" Target="../media/image2.png"/><Relationship Id="rId3" Type="http://schemas.openxmlformats.org/officeDocument/2006/relationships/slideLayout" Target="../slideLayouts/slideLayout68.xml"/><Relationship Id="rId7" Type="http://schemas.openxmlformats.org/officeDocument/2006/relationships/slideLayout" Target="../slideLayouts/slideLayout72.xml"/><Relationship Id="rId12" Type="http://schemas.openxmlformats.org/officeDocument/2006/relationships/slideLayout" Target="../slideLayouts/slideLayout77.xml"/><Relationship Id="rId17" Type="http://schemas.openxmlformats.org/officeDocument/2006/relationships/image" Target="../media/image1.png"/><Relationship Id="rId2" Type="http://schemas.openxmlformats.org/officeDocument/2006/relationships/slideLayout" Target="../slideLayouts/slideLayout67.xml"/><Relationship Id="rId16" Type="http://schemas.openxmlformats.org/officeDocument/2006/relationships/theme" Target="../theme/theme5.xml"/><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5" Type="http://schemas.openxmlformats.org/officeDocument/2006/relationships/slideLayout" Target="../slideLayouts/slideLayout70.xml"/><Relationship Id="rId15" Type="http://schemas.openxmlformats.org/officeDocument/2006/relationships/slideLayout" Target="../slideLayouts/slideLayout80.xml"/><Relationship Id="rId10" Type="http://schemas.openxmlformats.org/officeDocument/2006/relationships/slideLayout" Target="../slideLayouts/slideLayout75.xml"/><Relationship Id="rId4" Type="http://schemas.openxmlformats.org/officeDocument/2006/relationships/slideLayout" Target="../slideLayouts/slideLayout69.xml"/><Relationship Id="rId9" Type="http://schemas.openxmlformats.org/officeDocument/2006/relationships/slideLayout" Target="../slideLayouts/slideLayout74.xml"/><Relationship Id="rId14" Type="http://schemas.openxmlformats.org/officeDocument/2006/relationships/slideLayout" Target="../slideLayouts/slideLayout7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8.xml"/><Relationship Id="rId13" Type="http://schemas.openxmlformats.org/officeDocument/2006/relationships/slideLayout" Target="../slideLayouts/slideLayout93.xml"/><Relationship Id="rId18" Type="http://schemas.openxmlformats.org/officeDocument/2006/relationships/image" Target="../media/image2.png"/><Relationship Id="rId3" Type="http://schemas.openxmlformats.org/officeDocument/2006/relationships/slideLayout" Target="../slideLayouts/slideLayout83.xml"/><Relationship Id="rId7" Type="http://schemas.openxmlformats.org/officeDocument/2006/relationships/slideLayout" Target="../slideLayouts/slideLayout87.xml"/><Relationship Id="rId12" Type="http://schemas.openxmlformats.org/officeDocument/2006/relationships/slideLayout" Target="../slideLayouts/slideLayout92.xml"/><Relationship Id="rId17" Type="http://schemas.openxmlformats.org/officeDocument/2006/relationships/image" Target="../media/image1.png"/><Relationship Id="rId2" Type="http://schemas.openxmlformats.org/officeDocument/2006/relationships/slideLayout" Target="../slideLayouts/slideLayout82.xml"/><Relationship Id="rId16" Type="http://schemas.openxmlformats.org/officeDocument/2006/relationships/theme" Target="../theme/theme6.xml"/><Relationship Id="rId1" Type="http://schemas.openxmlformats.org/officeDocument/2006/relationships/slideLayout" Target="../slideLayouts/slideLayout81.xml"/><Relationship Id="rId6" Type="http://schemas.openxmlformats.org/officeDocument/2006/relationships/slideLayout" Target="../slideLayouts/slideLayout86.xml"/><Relationship Id="rId11" Type="http://schemas.openxmlformats.org/officeDocument/2006/relationships/slideLayout" Target="../slideLayouts/slideLayout91.xml"/><Relationship Id="rId5" Type="http://schemas.openxmlformats.org/officeDocument/2006/relationships/slideLayout" Target="../slideLayouts/slideLayout85.xml"/><Relationship Id="rId15" Type="http://schemas.openxmlformats.org/officeDocument/2006/relationships/slideLayout" Target="../slideLayouts/slideLayout95.xml"/><Relationship Id="rId10" Type="http://schemas.openxmlformats.org/officeDocument/2006/relationships/slideLayout" Target="../slideLayouts/slideLayout90.xml"/><Relationship Id="rId4" Type="http://schemas.openxmlformats.org/officeDocument/2006/relationships/slideLayout" Target="../slideLayouts/slideLayout84.xml"/><Relationship Id="rId9" Type="http://schemas.openxmlformats.org/officeDocument/2006/relationships/slideLayout" Target="../slideLayouts/slideLayout89.xml"/><Relationship Id="rId14" Type="http://schemas.openxmlformats.org/officeDocument/2006/relationships/slideLayout" Target="../slideLayouts/slideLayout9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03.xml"/><Relationship Id="rId13" Type="http://schemas.openxmlformats.org/officeDocument/2006/relationships/slideLayout" Target="../slideLayouts/slideLayout108.xml"/><Relationship Id="rId18" Type="http://schemas.openxmlformats.org/officeDocument/2006/relationships/slideLayout" Target="../slideLayouts/slideLayout113.xml"/><Relationship Id="rId3" Type="http://schemas.openxmlformats.org/officeDocument/2006/relationships/slideLayout" Target="../slideLayouts/slideLayout98.xml"/><Relationship Id="rId21" Type="http://schemas.openxmlformats.org/officeDocument/2006/relationships/theme" Target="../theme/theme7.xml"/><Relationship Id="rId7" Type="http://schemas.openxmlformats.org/officeDocument/2006/relationships/slideLayout" Target="../slideLayouts/slideLayout102.xml"/><Relationship Id="rId12" Type="http://schemas.openxmlformats.org/officeDocument/2006/relationships/slideLayout" Target="../slideLayouts/slideLayout107.xml"/><Relationship Id="rId17" Type="http://schemas.openxmlformats.org/officeDocument/2006/relationships/slideLayout" Target="../slideLayouts/slideLayout112.xml"/><Relationship Id="rId2" Type="http://schemas.openxmlformats.org/officeDocument/2006/relationships/slideLayout" Target="../slideLayouts/slideLayout97.xml"/><Relationship Id="rId16" Type="http://schemas.openxmlformats.org/officeDocument/2006/relationships/slideLayout" Target="../slideLayouts/slideLayout111.xml"/><Relationship Id="rId20" Type="http://schemas.openxmlformats.org/officeDocument/2006/relationships/slideLayout" Target="../slideLayouts/slideLayout115.xml"/><Relationship Id="rId1" Type="http://schemas.openxmlformats.org/officeDocument/2006/relationships/slideLayout" Target="../slideLayouts/slideLayout96.xml"/><Relationship Id="rId6" Type="http://schemas.openxmlformats.org/officeDocument/2006/relationships/slideLayout" Target="../slideLayouts/slideLayout101.xml"/><Relationship Id="rId11" Type="http://schemas.openxmlformats.org/officeDocument/2006/relationships/slideLayout" Target="../slideLayouts/slideLayout106.xml"/><Relationship Id="rId5" Type="http://schemas.openxmlformats.org/officeDocument/2006/relationships/slideLayout" Target="../slideLayouts/slideLayout100.xml"/><Relationship Id="rId15" Type="http://schemas.openxmlformats.org/officeDocument/2006/relationships/slideLayout" Target="../slideLayouts/slideLayout110.xml"/><Relationship Id="rId23" Type="http://schemas.openxmlformats.org/officeDocument/2006/relationships/image" Target="../media/image2.png"/><Relationship Id="rId10" Type="http://schemas.openxmlformats.org/officeDocument/2006/relationships/slideLayout" Target="../slideLayouts/slideLayout105.xml"/><Relationship Id="rId19" Type="http://schemas.openxmlformats.org/officeDocument/2006/relationships/slideLayout" Target="../slideLayouts/slideLayout114.xml"/><Relationship Id="rId4" Type="http://schemas.openxmlformats.org/officeDocument/2006/relationships/slideLayout" Target="../slideLayouts/slideLayout99.xml"/><Relationship Id="rId9" Type="http://schemas.openxmlformats.org/officeDocument/2006/relationships/slideLayout" Target="../slideLayouts/slideLayout104.xml"/><Relationship Id="rId14" Type="http://schemas.openxmlformats.org/officeDocument/2006/relationships/slideLayout" Target="../slideLayouts/slideLayout109.xml"/><Relationship Id="rId22" Type="http://schemas.openxmlformats.org/officeDocument/2006/relationships/image" Target="../media/image1.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23.xml"/><Relationship Id="rId13" Type="http://schemas.openxmlformats.org/officeDocument/2006/relationships/slideLayout" Target="../slideLayouts/slideLayout128.xml"/><Relationship Id="rId18" Type="http://schemas.openxmlformats.org/officeDocument/2006/relationships/theme" Target="../theme/theme8.xml"/><Relationship Id="rId3" Type="http://schemas.openxmlformats.org/officeDocument/2006/relationships/slideLayout" Target="../slideLayouts/slideLayout118.xml"/><Relationship Id="rId7" Type="http://schemas.openxmlformats.org/officeDocument/2006/relationships/slideLayout" Target="../slideLayouts/slideLayout122.xml"/><Relationship Id="rId12" Type="http://schemas.openxmlformats.org/officeDocument/2006/relationships/slideLayout" Target="../slideLayouts/slideLayout127.xml"/><Relationship Id="rId17" Type="http://schemas.openxmlformats.org/officeDocument/2006/relationships/slideLayout" Target="../slideLayouts/slideLayout132.xml"/><Relationship Id="rId2" Type="http://schemas.openxmlformats.org/officeDocument/2006/relationships/slideLayout" Target="../slideLayouts/slideLayout117.xml"/><Relationship Id="rId16" Type="http://schemas.openxmlformats.org/officeDocument/2006/relationships/slideLayout" Target="../slideLayouts/slideLayout131.xml"/><Relationship Id="rId20" Type="http://schemas.openxmlformats.org/officeDocument/2006/relationships/image" Target="../media/image2.png"/><Relationship Id="rId1" Type="http://schemas.openxmlformats.org/officeDocument/2006/relationships/slideLayout" Target="../slideLayouts/slideLayout116.xml"/><Relationship Id="rId6" Type="http://schemas.openxmlformats.org/officeDocument/2006/relationships/slideLayout" Target="../slideLayouts/slideLayout121.xml"/><Relationship Id="rId11" Type="http://schemas.openxmlformats.org/officeDocument/2006/relationships/slideLayout" Target="../slideLayouts/slideLayout126.xml"/><Relationship Id="rId5" Type="http://schemas.openxmlformats.org/officeDocument/2006/relationships/slideLayout" Target="../slideLayouts/slideLayout120.xml"/><Relationship Id="rId15" Type="http://schemas.openxmlformats.org/officeDocument/2006/relationships/slideLayout" Target="../slideLayouts/slideLayout130.xml"/><Relationship Id="rId10" Type="http://schemas.openxmlformats.org/officeDocument/2006/relationships/slideLayout" Target="../slideLayouts/slideLayout125.xml"/><Relationship Id="rId19" Type="http://schemas.openxmlformats.org/officeDocument/2006/relationships/image" Target="../media/image1.png"/><Relationship Id="rId4" Type="http://schemas.openxmlformats.org/officeDocument/2006/relationships/slideLayout" Target="../slideLayouts/slideLayout119.xml"/><Relationship Id="rId9" Type="http://schemas.openxmlformats.org/officeDocument/2006/relationships/slideLayout" Target="../slideLayouts/slideLayout124.xml"/><Relationship Id="rId14" Type="http://schemas.openxmlformats.org/officeDocument/2006/relationships/slideLayout" Target="../slideLayouts/slideLayout1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Image 7"/>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bwMode="gray">
          <a:xfrm>
            <a:off x="0" y="0"/>
            <a:ext cx="1440000" cy="1080381"/>
          </a:xfrm>
          <a:prstGeom prst="rect">
            <a:avLst/>
          </a:prstGeom>
        </p:spPr>
      </p:pic>
      <p:pic>
        <p:nvPicPr>
          <p:cNvPr id="9" name="Image 8"/>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bwMode="gray">
          <a:xfrm>
            <a:off x="0" y="6318504"/>
            <a:ext cx="9144000" cy="539496"/>
          </a:xfrm>
          <a:prstGeom prst="rect">
            <a:avLst/>
          </a:prstGeom>
        </p:spPr>
      </p:pic>
      <p:sp>
        <p:nvSpPr>
          <p:cNvPr id="2" name="Espace réservé du titre 1"/>
          <p:cNvSpPr>
            <a:spLocks noGrp="1"/>
          </p:cNvSpPr>
          <p:nvPr>
            <p:ph type="title"/>
          </p:nvPr>
        </p:nvSpPr>
        <p:spPr bwMode="gray">
          <a:xfrm>
            <a:off x="1763712" y="404813"/>
            <a:ext cx="7056437" cy="1152525"/>
          </a:xfrm>
          <a:prstGeom prst="rect">
            <a:avLst/>
          </a:prstGeom>
        </p:spPr>
        <p:txBody>
          <a:bodyPr vert="horz" lIns="0" tIns="0" rIns="0" bIns="0" rtlCol="0" anchor="t" anchorCtr="0">
            <a:noAutofit/>
          </a:bodyPr>
          <a:lstStyle/>
          <a:p>
            <a:r>
              <a:rPr lang="fr-FR" noProof="0" dirty="0"/>
              <a:t>Titre</a:t>
            </a:r>
          </a:p>
        </p:txBody>
      </p:sp>
      <p:sp>
        <p:nvSpPr>
          <p:cNvPr id="3" name="Espace réservé du texte 2"/>
          <p:cNvSpPr>
            <a:spLocks noGrp="1"/>
          </p:cNvSpPr>
          <p:nvPr>
            <p:ph type="body" idx="1"/>
          </p:nvPr>
        </p:nvSpPr>
        <p:spPr bwMode="gray">
          <a:xfrm>
            <a:off x="1368425" y="1989138"/>
            <a:ext cx="7451725" cy="4103687"/>
          </a:xfrm>
          <a:prstGeom prst="rect">
            <a:avLst/>
          </a:prstGeom>
        </p:spPr>
        <p:txBody>
          <a:bodyPr vert="horz" lIns="0" tIns="0" rIns="0" bIns="0" rtlCol="0" anchor="t" anchorCtr="0">
            <a:noAutofit/>
          </a:bodyPr>
          <a:lstStyle/>
          <a:p>
            <a:pPr lvl="0"/>
            <a:r>
              <a:rPr lang="fr-FR" noProof="0" dirty="0"/>
              <a:t>Texte de niveau 1</a:t>
            </a:r>
          </a:p>
          <a:p>
            <a:pPr lvl="1"/>
            <a:r>
              <a:rPr lang="fr-FR" noProof="0" dirty="0"/>
              <a:t>Texte de niveau 2</a:t>
            </a:r>
          </a:p>
          <a:p>
            <a:pPr lvl="2"/>
            <a:r>
              <a:rPr lang="fr-FR" noProof="0" dirty="0"/>
              <a:t>Texte de niveau 3</a:t>
            </a:r>
          </a:p>
          <a:p>
            <a:pPr lvl="3"/>
            <a:r>
              <a:rPr lang="fr-FR" noProof="0" dirty="0"/>
              <a:t>Texte de niveau 4</a:t>
            </a:r>
          </a:p>
          <a:p>
            <a:pPr lvl="4"/>
            <a:r>
              <a:rPr lang="fr-FR" noProof="0" dirty="0"/>
              <a:t>Texte de niveau 5</a:t>
            </a:r>
          </a:p>
          <a:p>
            <a:pPr lvl="5"/>
            <a:r>
              <a:rPr lang="fr-FR" noProof="0" dirty="0"/>
              <a:t>Texte de niveau 6</a:t>
            </a:r>
          </a:p>
        </p:txBody>
      </p:sp>
      <p:sp>
        <p:nvSpPr>
          <p:cNvPr id="4" name="Espace réservé de la date 3"/>
          <p:cNvSpPr>
            <a:spLocks noGrp="1"/>
          </p:cNvSpPr>
          <p:nvPr>
            <p:ph type="dt" sz="half" idx="2"/>
          </p:nvPr>
        </p:nvSpPr>
        <p:spPr bwMode="gray">
          <a:xfrm>
            <a:off x="8820150" y="6705600"/>
            <a:ext cx="321821" cy="152400"/>
          </a:xfrm>
          <a:prstGeom prst="rect">
            <a:avLst/>
          </a:prstGeom>
        </p:spPr>
        <p:txBody>
          <a:bodyPr vert="horz" lIns="0" tIns="0" rIns="0" bIns="0" rtlCol="0" anchor="ctr" anchorCtr="0">
            <a:noAutofit/>
          </a:bodyPr>
          <a:lstStyle>
            <a:lvl1pPr algn="ctr">
              <a:defRPr sz="100">
                <a:solidFill>
                  <a:schemeClr val="bg1">
                    <a:alpha val="0"/>
                  </a:schemeClr>
                </a:solidFill>
              </a:defRPr>
            </a:lvl1pPr>
          </a:lstStyle>
          <a:p>
            <a:fld id="{53C5FDEE-421D-4D86-99FF-D5CA39C508B4}" type="datetime1">
              <a:rPr lang="fr-FR" smtClean="0"/>
              <a:t>24/05/2022</a:t>
            </a:fld>
            <a:endParaRPr lang="fr-FR" dirty="0"/>
          </a:p>
        </p:txBody>
      </p:sp>
      <p:sp>
        <p:nvSpPr>
          <p:cNvPr id="5" name="Espace réservé du pied de page 4"/>
          <p:cNvSpPr>
            <a:spLocks noGrp="1"/>
          </p:cNvSpPr>
          <p:nvPr>
            <p:ph type="ftr" sz="quarter" idx="3"/>
          </p:nvPr>
        </p:nvSpPr>
        <p:spPr bwMode="gray">
          <a:xfrm>
            <a:off x="1763713" y="6318053"/>
            <a:ext cx="7056437" cy="216000"/>
          </a:xfrm>
          <a:prstGeom prst="rect">
            <a:avLst/>
          </a:prstGeom>
        </p:spPr>
        <p:txBody>
          <a:bodyPr vert="horz" lIns="0" tIns="0" rIns="0" bIns="0" rtlCol="0" anchor="b" anchorCtr="0">
            <a:noAutofit/>
          </a:bodyPr>
          <a:lstStyle>
            <a:lvl1pPr algn="r">
              <a:defRPr sz="1000">
                <a:solidFill>
                  <a:schemeClr val="accent6"/>
                </a:solidFill>
              </a:defRPr>
            </a:lvl1pPr>
          </a:lstStyle>
          <a:p>
            <a:endParaRPr lang="fr-FR" dirty="0"/>
          </a:p>
        </p:txBody>
      </p:sp>
      <p:sp>
        <p:nvSpPr>
          <p:cNvPr id="6" name="Espace réservé du numéro de diapositive 5"/>
          <p:cNvSpPr>
            <a:spLocks noGrp="1"/>
          </p:cNvSpPr>
          <p:nvPr>
            <p:ph type="sldNum" sz="quarter" idx="4"/>
          </p:nvPr>
        </p:nvSpPr>
        <p:spPr bwMode="gray">
          <a:xfrm>
            <a:off x="8243889" y="6705600"/>
            <a:ext cx="576261" cy="152400"/>
          </a:xfrm>
          <a:prstGeom prst="rect">
            <a:avLst/>
          </a:prstGeom>
        </p:spPr>
        <p:txBody>
          <a:bodyPr vert="horz" lIns="0" tIns="0" rIns="0" bIns="0" rtlCol="0" anchor="t" anchorCtr="0">
            <a:noAutofit/>
          </a:bodyPr>
          <a:lstStyle>
            <a:lvl1pPr algn="r">
              <a:defRPr sz="800">
                <a:solidFill>
                  <a:schemeClr val="accent6"/>
                </a:solidFill>
              </a:defRPr>
            </a:lvl1pPr>
          </a:lstStyle>
          <a:p>
            <a:fld id="{10C140CD-8AED-46FF-A9A2-77308F3F39AE}" type="slidenum">
              <a:rPr lang="fr-FR" smtClean="0"/>
              <a:pPr/>
              <a:t>‹N°›</a:t>
            </a:fld>
            <a:endParaRPr lang="fr-FR" dirty="0"/>
          </a:p>
        </p:txBody>
      </p:sp>
    </p:spTree>
  </p:cSld>
  <p:clrMap bg1="lt1" tx1="dk1" bg2="lt2" tx2="dk2" accent1="accent1" accent2="accent2" accent3="accent3" accent4="accent4" accent5="accent5" accent6="accent6" hlink="hlink" folHlink="folHlink"/>
  <p:sldLayoutIdLst>
    <p:sldLayoutId id="2147483692" r:id="rId1"/>
    <p:sldLayoutId id="2147483677" r:id="rId2"/>
    <p:sldLayoutId id="2147483684" r:id="rId3"/>
    <p:sldLayoutId id="2147483691" r:id="rId4"/>
    <p:sldLayoutId id="2147483668" r:id="rId5"/>
    <p:sldLayoutId id="2147483687" r:id="rId6"/>
    <p:sldLayoutId id="2147483693" r:id="rId7"/>
    <p:sldLayoutId id="2147483688" r:id="rId8"/>
    <p:sldLayoutId id="2147483689" r:id="rId9"/>
    <p:sldLayoutId id="2147483690" r:id="rId10"/>
    <p:sldLayoutId id="2147483671" r:id="rId11"/>
    <p:sldLayoutId id="2147483672" r:id="rId12"/>
    <p:sldLayoutId id="2147483674" r:id="rId13"/>
    <p:sldLayoutId id="2147483675" r:id="rId14"/>
    <p:sldLayoutId id="2147483676" r:id="rId15"/>
    <p:sldLayoutId id="2147483851" r:id="rId16"/>
    <p:sldLayoutId id="2147483871" r:id="rId17"/>
  </p:sldLayoutIdLst>
  <p:hf hdr="0" ftr="0" dt="0"/>
  <p:txStyles>
    <p:titleStyle>
      <a:lvl1pPr algn="l" defTabSz="914400" rtl="0" eaLnBrk="1" latinLnBrk="0" hangingPunct="1">
        <a:lnSpc>
          <a:spcPct val="100000"/>
        </a:lnSpc>
        <a:spcBef>
          <a:spcPts val="0"/>
        </a:spcBef>
        <a:spcAft>
          <a:spcPts val="0"/>
        </a:spcAft>
        <a:buNone/>
        <a:defRPr sz="2900" b="0" kern="1200">
          <a:solidFill>
            <a:schemeClr val="accent6"/>
          </a:solidFill>
          <a:latin typeface="+mn-lt"/>
          <a:ea typeface="+mj-ea"/>
          <a:cs typeface="+mj-cs"/>
        </a:defRPr>
      </a:lvl1pPr>
    </p:titleStyle>
    <p:bodyStyle>
      <a:lvl1pPr marL="0" indent="0" algn="l" defTabSz="914400" rtl="0" eaLnBrk="1" latinLnBrk="0" hangingPunct="1">
        <a:lnSpc>
          <a:spcPct val="110000"/>
        </a:lnSpc>
        <a:spcBef>
          <a:spcPts val="1500"/>
        </a:spcBef>
        <a:spcAft>
          <a:spcPts val="800"/>
        </a:spcAft>
        <a:buClr>
          <a:schemeClr val="accent1"/>
        </a:buClr>
        <a:buSzPct val="100000"/>
        <a:buFont typeface="Arial" panose="020B0604020202020204" pitchFamily="34" charset="0"/>
        <a:buNone/>
        <a:defRPr sz="1600" kern="1200">
          <a:solidFill>
            <a:schemeClr val="accent5"/>
          </a:solidFill>
          <a:latin typeface="+mj-lt"/>
          <a:ea typeface="+mn-ea"/>
          <a:cs typeface="+mn-cs"/>
        </a:defRPr>
      </a:lvl1pPr>
      <a:lvl2pPr marL="0" indent="0" algn="l" defTabSz="914400" rtl="0" eaLnBrk="1" latinLnBrk="0" hangingPunct="1">
        <a:lnSpc>
          <a:spcPct val="110000"/>
        </a:lnSpc>
        <a:spcBef>
          <a:spcPts val="0"/>
        </a:spcBef>
        <a:spcAft>
          <a:spcPts val="0"/>
        </a:spcAft>
        <a:buClr>
          <a:schemeClr val="accent1"/>
        </a:buClr>
        <a:buSzPct val="100000"/>
        <a:buFont typeface="Arial" panose="020B0604020202020204" pitchFamily="34" charset="0"/>
        <a:buNone/>
        <a:defRPr sz="1200" kern="1200">
          <a:solidFill>
            <a:schemeClr val="accent6"/>
          </a:solidFill>
          <a:latin typeface="+mn-lt"/>
          <a:ea typeface="+mn-ea"/>
          <a:cs typeface="+mn-cs"/>
        </a:defRPr>
      </a:lvl2pPr>
      <a:lvl3pPr marL="396000" indent="0" algn="l" defTabSz="914400" rtl="0" eaLnBrk="1" latinLnBrk="0" hangingPunct="1">
        <a:lnSpc>
          <a:spcPct val="110000"/>
        </a:lnSpc>
        <a:spcBef>
          <a:spcPts val="1500"/>
        </a:spcBef>
        <a:spcAft>
          <a:spcPts val="800"/>
        </a:spcAft>
        <a:buClr>
          <a:schemeClr val="accent1"/>
        </a:buClr>
        <a:buSzPct val="100000"/>
        <a:buFont typeface="Arial" panose="020B0604020202020204" pitchFamily="34" charset="0"/>
        <a:buNone/>
        <a:defRPr sz="1400" kern="1200">
          <a:solidFill>
            <a:schemeClr val="accent5"/>
          </a:solidFill>
          <a:latin typeface="+mj-lt"/>
          <a:ea typeface="+mn-ea"/>
          <a:cs typeface="+mn-cs"/>
        </a:defRPr>
      </a:lvl3pPr>
      <a:lvl4pPr marL="396000" indent="0" algn="l" defTabSz="914400" rtl="0" eaLnBrk="1" latinLnBrk="0" hangingPunct="1">
        <a:lnSpc>
          <a:spcPct val="110000"/>
        </a:lnSpc>
        <a:spcBef>
          <a:spcPts val="0"/>
        </a:spcBef>
        <a:spcAft>
          <a:spcPts val="0"/>
        </a:spcAft>
        <a:buClr>
          <a:schemeClr val="accent1"/>
        </a:buClr>
        <a:buSzPct val="100000"/>
        <a:buFont typeface="Arial" panose="020B0604020202020204" pitchFamily="34" charset="0"/>
        <a:buNone/>
        <a:defRPr sz="1200" kern="1200">
          <a:solidFill>
            <a:schemeClr val="accent6"/>
          </a:solidFill>
          <a:latin typeface="+mn-lt"/>
          <a:ea typeface="+mn-ea"/>
          <a:cs typeface="+mn-cs"/>
        </a:defRPr>
      </a:lvl4pPr>
      <a:lvl5pPr marL="1080000" indent="0" algn="l" defTabSz="914400" rtl="0" eaLnBrk="1" latinLnBrk="0" hangingPunct="1">
        <a:lnSpc>
          <a:spcPct val="110000"/>
        </a:lnSpc>
        <a:spcBef>
          <a:spcPts val="1500"/>
        </a:spcBef>
        <a:spcAft>
          <a:spcPts val="800"/>
        </a:spcAft>
        <a:buClr>
          <a:schemeClr val="accent1"/>
        </a:buClr>
        <a:buSzPct val="100000"/>
        <a:buFont typeface="Arial" panose="020B0604020202020204" pitchFamily="34" charset="0"/>
        <a:buNone/>
        <a:defRPr sz="1200" kern="1200">
          <a:solidFill>
            <a:schemeClr val="accent6"/>
          </a:solidFill>
          <a:latin typeface="+mj-lt"/>
          <a:ea typeface="+mn-ea"/>
          <a:cs typeface="+mn-cs"/>
        </a:defRPr>
      </a:lvl5pPr>
      <a:lvl6pPr marL="1080000" indent="0" algn="l" defTabSz="914400" rtl="0" eaLnBrk="1" latinLnBrk="0" hangingPunct="1">
        <a:spcBef>
          <a:spcPts val="0"/>
        </a:spcBef>
        <a:spcAft>
          <a:spcPts val="0"/>
        </a:spcAft>
        <a:buClr>
          <a:schemeClr val="accent1"/>
        </a:buClr>
        <a:buFont typeface="Arial" panose="020B0604020202020204" pitchFamily="34" charset="0"/>
        <a:buNone/>
        <a:defRPr sz="1050" kern="1200">
          <a:solidFill>
            <a:schemeClr val="accent6"/>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Image 7"/>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bwMode="gray">
          <a:xfrm>
            <a:off x="0" y="0"/>
            <a:ext cx="1440000" cy="1080381"/>
          </a:xfrm>
          <a:prstGeom prst="rect">
            <a:avLst/>
          </a:prstGeom>
        </p:spPr>
      </p:pic>
      <p:pic>
        <p:nvPicPr>
          <p:cNvPr id="9" name="Image 8"/>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bwMode="gray">
          <a:xfrm>
            <a:off x="0" y="6318504"/>
            <a:ext cx="9144000" cy="539496"/>
          </a:xfrm>
          <a:prstGeom prst="rect">
            <a:avLst/>
          </a:prstGeom>
        </p:spPr>
      </p:pic>
      <p:sp>
        <p:nvSpPr>
          <p:cNvPr id="2" name="Espace réservé du titre 1"/>
          <p:cNvSpPr>
            <a:spLocks noGrp="1"/>
          </p:cNvSpPr>
          <p:nvPr>
            <p:ph type="title"/>
          </p:nvPr>
        </p:nvSpPr>
        <p:spPr bwMode="gray">
          <a:xfrm>
            <a:off x="1763712" y="404813"/>
            <a:ext cx="7056437" cy="1152525"/>
          </a:xfrm>
          <a:prstGeom prst="rect">
            <a:avLst/>
          </a:prstGeom>
        </p:spPr>
        <p:txBody>
          <a:bodyPr vert="horz" lIns="0" tIns="0" rIns="0" bIns="0" rtlCol="0" anchor="t" anchorCtr="0">
            <a:noAutofit/>
          </a:bodyPr>
          <a:lstStyle/>
          <a:p>
            <a:r>
              <a:rPr lang="fr-FR" noProof="0" dirty="0"/>
              <a:t>Titre</a:t>
            </a:r>
          </a:p>
        </p:txBody>
      </p:sp>
      <p:sp>
        <p:nvSpPr>
          <p:cNvPr id="3" name="Espace réservé du texte 2"/>
          <p:cNvSpPr>
            <a:spLocks noGrp="1"/>
          </p:cNvSpPr>
          <p:nvPr>
            <p:ph type="body" idx="1"/>
          </p:nvPr>
        </p:nvSpPr>
        <p:spPr bwMode="gray">
          <a:xfrm>
            <a:off x="1368425" y="1989138"/>
            <a:ext cx="7451725" cy="4103687"/>
          </a:xfrm>
          <a:prstGeom prst="rect">
            <a:avLst/>
          </a:prstGeom>
        </p:spPr>
        <p:txBody>
          <a:bodyPr vert="horz" lIns="0" tIns="0" rIns="0" bIns="0" rtlCol="0" anchor="t" anchorCtr="0">
            <a:noAutofit/>
          </a:bodyPr>
          <a:lstStyle/>
          <a:p>
            <a:pPr lvl="0"/>
            <a:r>
              <a:rPr lang="fr-FR" noProof="0" dirty="0"/>
              <a:t>Texte de niveau 1</a:t>
            </a:r>
          </a:p>
          <a:p>
            <a:pPr lvl="1"/>
            <a:r>
              <a:rPr lang="fr-FR" noProof="0" dirty="0"/>
              <a:t>Texte de niveau 2</a:t>
            </a:r>
          </a:p>
          <a:p>
            <a:pPr lvl="2"/>
            <a:r>
              <a:rPr lang="fr-FR" noProof="0" dirty="0"/>
              <a:t>Texte de niveau 3</a:t>
            </a:r>
          </a:p>
          <a:p>
            <a:pPr lvl="3"/>
            <a:r>
              <a:rPr lang="fr-FR" noProof="0" dirty="0"/>
              <a:t>Texte de niveau 4</a:t>
            </a:r>
          </a:p>
          <a:p>
            <a:pPr lvl="4"/>
            <a:r>
              <a:rPr lang="fr-FR" noProof="0" dirty="0"/>
              <a:t>Texte de niveau 5</a:t>
            </a:r>
          </a:p>
          <a:p>
            <a:pPr lvl="5"/>
            <a:r>
              <a:rPr lang="fr-FR" noProof="0" dirty="0"/>
              <a:t>Texte de niveau 6</a:t>
            </a:r>
          </a:p>
        </p:txBody>
      </p:sp>
      <p:sp>
        <p:nvSpPr>
          <p:cNvPr id="4" name="Espace réservé de la date 3"/>
          <p:cNvSpPr>
            <a:spLocks noGrp="1"/>
          </p:cNvSpPr>
          <p:nvPr>
            <p:ph type="dt" sz="half" idx="2"/>
          </p:nvPr>
        </p:nvSpPr>
        <p:spPr bwMode="gray">
          <a:xfrm>
            <a:off x="8820150" y="6705600"/>
            <a:ext cx="321821" cy="152400"/>
          </a:xfrm>
          <a:prstGeom prst="rect">
            <a:avLst/>
          </a:prstGeom>
        </p:spPr>
        <p:txBody>
          <a:bodyPr vert="horz" lIns="0" tIns="0" rIns="0" bIns="0" rtlCol="0" anchor="ctr" anchorCtr="0">
            <a:noAutofit/>
          </a:bodyPr>
          <a:lstStyle>
            <a:lvl1pPr algn="ctr">
              <a:defRPr sz="100">
                <a:solidFill>
                  <a:schemeClr val="bg1">
                    <a:alpha val="0"/>
                  </a:schemeClr>
                </a:solidFill>
              </a:defRPr>
            </a:lvl1pPr>
          </a:lstStyle>
          <a:p>
            <a:fld id="{5BFBC660-A145-4CCB-863D-ED5791CCD4E1}" type="datetime1">
              <a:rPr lang="fr-FR" smtClean="0">
                <a:solidFill>
                  <a:srgbClr val="FFFFFF">
                    <a:alpha val="0"/>
                  </a:srgbClr>
                </a:solidFill>
              </a:rPr>
              <a:t>24/05/2022</a:t>
            </a:fld>
            <a:endParaRPr lang="fr-FR" dirty="0">
              <a:solidFill>
                <a:srgbClr val="FFFFFF">
                  <a:alpha val="0"/>
                </a:srgbClr>
              </a:solidFill>
            </a:endParaRPr>
          </a:p>
        </p:txBody>
      </p:sp>
      <p:sp>
        <p:nvSpPr>
          <p:cNvPr id="5" name="Espace réservé du pied de page 4"/>
          <p:cNvSpPr>
            <a:spLocks noGrp="1"/>
          </p:cNvSpPr>
          <p:nvPr>
            <p:ph type="ftr" sz="quarter" idx="3"/>
          </p:nvPr>
        </p:nvSpPr>
        <p:spPr bwMode="gray">
          <a:xfrm>
            <a:off x="1763713" y="6318053"/>
            <a:ext cx="7056437" cy="216000"/>
          </a:xfrm>
          <a:prstGeom prst="rect">
            <a:avLst/>
          </a:prstGeom>
        </p:spPr>
        <p:txBody>
          <a:bodyPr vert="horz" lIns="0" tIns="0" rIns="0" bIns="0" rtlCol="0" anchor="b" anchorCtr="0">
            <a:noAutofit/>
          </a:bodyPr>
          <a:lstStyle>
            <a:lvl1pPr algn="r">
              <a:defRPr sz="1000">
                <a:solidFill>
                  <a:schemeClr val="accent6"/>
                </a:solidFill>
              </a:defRPr>
            </a:lvl1pPr>
          </a:lstStyle>
          <a:p>
            <a:endParaRPr lang="fr-FR" dirty="0">
              <a:solidFill>
                <a:srgbClr val="9796A3"/>
              </a:solidFill>
            </a:endParaRPr>
          </a:p>
        </p:txBody>
      </p:sp>
      <p:sp>
        <p:nvSpPr>
          <p:cNvPr id="6" name="Espace réservé du numéro de diapositive 5"/>
          <p:cNvSpPr>
            <a:spLocks noGrp="1"/>
          </p:cNvSpPr>
          <p:nvPr>
            <p:ph type="sldNum" sz="quarter" idx="4"/>
          </p:nvPr>
        </p:nvSpPr>
        <p:spPr bwMode="gray">
          <a:xfrm>
            <a:off x="8243889" y="6705600"/>
            <a:ext cx="576261" cy="152400"/>
          </a:xfrm>
          <a:prstGeom prst="rect">
            <a:avLst/>
          </a:prstGeom>
        </p:spPr>
        <p:txBody>
          <a:bodyPr vert="horz" lIns="0" tIns="0" rIns="0" bIns="0" rtlCol="0" anchor="t" anchorCtr="0">
            <a:noAutofit/>
          </a:bodyPr>
          <a:lstStyle>
            <a:lvl1pPr algn="r">
              <a:defRPr sz="800">
                <a:solidFill>
                  <a:schemeClr val="accent6"/>
                </a:solidFill>
              </a:defRPr>
            </a:lvl1pPr>
          </a:lstStyle>
          <a:p>
            <a:fld id="{10C140CD-8AED-46FF-A9A2-77308F3F39AE}" type="slidenum">
              <a:rPr lang="fr-FR" smtClean="0">
                <a:solidFill>
                  <a:srgbClr val="9796A3"/>
                </a:solidFill>
              </a:rPr>
              <a:pPr/>
              <a:t>‹N°›</a:t>
            </a:fld>
            <a:endParaRPr lang="fr-FR" dirty="0">
              <a:solidFill>
                <a:srgbClr val="9796A3"/>
              </a:solidFill>
            </a:endParaRPr>
          </a:p>
        </p:txBody>
      </p:sp>
    </p:spTree>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1" r:id="rId14"/>
    <p:sldLayoutId id="2147483712" r:id="rId15"/>
  </p:sldLayoutIdLst>
  <p:hf hdr="0" ftr="0" dt="0"/>
  <p:txStyles>
    <p:titleStyle>
      <a:lvl1pPr algn="l" defTabSz="914400" rtl="0" eaLnBrk="1" latinLnBrk="0" hangingPunct="1">
        <a:lnSpc>
          <a:spcPct val="100000"/>
        </a:lnSpc>
        <a:spcBef>
          <a:spcPts val="0"/>
        </a:spcBef>
        <a:spcAft>
          <a:spcPts val="0"/>
        </a:spcAft>
        <a:buNone/>
        <a:defRPr sz="2900" b="0" kern="1200">
          <a:solidFill>
            <a:schemeClr val="accent6"/>
          </a:solidFill>
          <a:latin typeface="+mn-lt"/>
          <a:ea typeface="+mj-ea"/>
          <a:cs typeface="+mj-cs"/>
        </a:defRPr>
      </a:lvl1pPr>
    </p:titleStyle>
    <p:bodyStyle>
      <a:lvl1pPr marL="0" indent="0" algn="l" defTabSz="914400" rtl="0" eaLnBrk="1" latinLnBrk="0" hangingPunct="1">
        <a:lnSpc>
          <a:spcPct val="110000"/>
        </a:lnSpc>
        <a:spcBef>
          <a:spcPts val="1500"/>
        </a:spcBef>
        <a:spcAft>
          <a:spcPts val="800"/>
        </a:spcAft>
        <a:buClr>
          <a:schemeClr val="accent1"/>
        </a:buClr>
        <a:buSzPct val="100000"/>
        <a:buFont typeface="Arial" panose="020B0604020202020204" pitchFamily="34" charset="0"/>
        <a:buNone/>
        <a:defRPr sz="1600" kern="1200">
          <a:solidFill>
            <a:schemeClr val="accent5"/>
          </a:solidFill>
          <a:latin typeface="+mj-lt"/>
          <a:ea typeface="+mn-ea"/>
          <a:cs typeface="+mn-cs"/>
        </a:defRPr>
      </a:lvl1pPr>
      <a:lvl2pPr marL="0" indent="0" algn="l" defTabSz="914400" rtl="0" eaLnBrk="1" latinLnBrk="0" hangingPunct="1">
        <a:lnSpc>
          <a:spcPct val="110000"/>
        </a:lnSpc>
        <a:spcBef>
          <a:spcPts val="0"/>
        </a:spcBef>
        <a:spcAft>
          <a:spcPts val="0"/>
        </a:spcAft>
        <a:buClr>
          <a:schemeClr val="accent1"/>
        </a:buClr>
        <a:buSzPct val="100000"/>
        <a:buFont typeface="Arial" panose="020B0604020202020204" pitchFamily="34" charset="0"/>
        <a:buNone/>
        <a:defRPr sz="1200" kern="1200">
          <a:solidFill>
            <a:schemeClr val="accent6"/>
          </a:solidFill>
          <a:latin typeface="+mn-lt"/>
          <a:ea typeface="+mn-ea"/>
          <a:cs typeface="+mn-cs"/>
        </a:defRPr>
      </a:lvl2pPr>
      <a:lvl3pPr marL="396000" indent="0" algn="l" defTabSz="914400" rtl="0" eaLnBrk="1" latinLnBrk="0" hangingPunct="1">
        <a:lnSpc>
          <a:spcPct val="110000"/>
        </a:lnSpc>
        <a:spcBef>
          <a:spcPts val="1500"/>
        </a:spcBef>
        <a:spcAft>
          <a:spcPts val="800"/>
        </a:spcAft>
        <a:buClr>
          <a:schemeClr val="accent1"/>
        </a:buClr>
        <a:buSzPct val="100000"/>
        <a:buFont typeface="Arial" panose="020B0604020202020204" pitchFamily="34" charset="0"/>
        <a:buNone/>
        <a:defRPr sz="1400" kern="1200">
          <a:solidFill>
            <a:schemeClr val="accent5"/>
          </a:solidFill>
          <a:latin typeface="+mj-lt"/>
          <a:ea typeface="+mn-ea"/>
          <a:cs typeface="+mn-cs"/>
        </a:defRPr>
      </a:lvl3pPr>
      <a:lvl4pPr marL="396000" indent="0" algn="l" defTabSz="914400" rtl="0" eaLnBrk="1" latinLnBrk="0" hangingPunct="1">
        <a:lnSpc>
          <a:spcPct val="110000"/>
        </a:lnSpc>
        <a:spcBef>
          <a:spcPts val="0"/>
        </a:spcBef>
        <a:spcAft>
          <a:spcPts val="0"/>
        </a:spcAft>
        <a:buClr>
          <a:schemeClr val="accent1"/>
        </a:buClr>
        <a:buSzPct val="100000"/>
        <a:buFont typeface="Arial" panose="020B0604020202020204" pitchFamily="34" charset="0"/>
        <a:buNone/>
        <a:defRPr sz="1200" kern="1200">
          <a:solidFill>
            <a:schemeClr val="accent6"/>
          </a:solidFill>
          <a:latin typeface="+mn-lt"/>
          <a:ea typeface="+mn-ea"/>
          <a:cs typeface="+mn-cs"/>
        </a:defRPr>
      </a:lvl4pPr>
      <a:lvl5pPr marL="1080000" indent="0" algn="l" defTabSz="914400" rtl="0" eaLnBrk="1" latinLnBrk="0" hangingPunct="1">
        <a:lnSpc>
          <a:spcPct val="110000"/>
        </a:lnSpc>
        <a:spcBef>
          <a:spcPts val="1500"/>
        </a:spcBef>
        <a:spcAft>
          <a:spcPts val="800"/>
        </a:spcAft>
        <a:buClr>
          <a:schemeClr val="accent1"/>
        </a:buClr>
        <a:buSzPct val="100000"/>
        <a:buFont typeface="Arial" panose="020B0604020202020204" pitchFamily="34" charset="0"/>
        <a:buNone/>
        <a:defRPr sz="1200" kern="1200">
          <a:solidFill>
            <a:schemeClr val="accent6"/>
          </a:solidFill>
          <a:latin typeface="+mj-lt"/>
          <a:ea typeface="+mn-ea"/>
          <a:cs typeface="+mn-cs"/>
        </a:defRPr>
      </a:lvl5pPr>
      <a:lvl6pPr marL="1080000" indent="0" algn="l" defTabSz="914400" rtl="0" eaLnBrk="1" latinLnBrk="0" hangingPunct="1">
        <a:spcBef>
          <a:spcPts val="0"/>
        </a:spcBef>
        <a:spcAft>
          <a:spcPts val="0"/>
        </a:spcAft>
        <a:buClr>
          <a:schemeClr val="accent1"/>
        </a:buClr>
        <a:buFont typeface="Arial" panose="020B0604020202020204" pitchFamily="34" charset="0"/>
        <a:buNone/>
        <a:defRPr sz="1050" kern="1200">
          <a:solidFill>
            <a:schemeClr val="accent6"/>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Image 7"/>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bwMode="gray">
          <a:xfrm>
            <a:off x="0" y="0"/>
            <a:ext cx="1440000" cy="1080381"/>
          </a:xfrm>
          <a:prstGeom prst="rect">
            <a:avLst/>
          </a:prstGeom>
        </p:spPr>
      </p:pic>
      <p:pic>
        <p:nvPicPr>
          <p:cNvPr id="9" name="Image 8"/>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bwMode="gray">
          <a:xfrm>
            <a:off x="0" y="6318504"/>
            <a:ext cx="9144000" cy="539496"/>
          </a:xfrm>
          <a:prstGeom prst="rect">
            <a:avLst/>
          </a:prstGeom>
        </p:spPr>
      </p:pic>
      <p:sp>
        <p:nvSpPr>
          <p:cNvPr id="2" name="Espace réservé du titre 1"/>
          <p:cNvSpPr>
            <a:spLocks noGrp="1"/>
          </p:cNvSpPr>
          <p:nvPr>
            <p:ph type="title"/>
          </p:nvPr>
        </p:nvSpPr>
        <p:spPr bwMode="gray">
          <a:xfrm>
            <a:off x="1763712" y="404813"/>
            <a:ext cx="7056437" cy="1152525"/>
          </a:xfrm>
          <a:prstGeom prst="rect">
            <a:avLst/>
          </a:prstGeom>
        </p:spPr>
        <p:txBody>
          <a:bodyPr vert="horz" lIns="0" tIns="0" rIns="0" bIns="0" rtlCol="0" anchor="t" anchorCtr="0">
            <a:noAutofit/>
          </a:bodyPr>
          <a:lstStyle/>
          <a:p>
            <a:r>
              <a:rPr lang="fr-FR" noProof="0" dirty="0"/>
              <a:t>Titre</a:t>
            </a:r>
          </a:p>
        </p:txBody>
      </p:sp>
      <p:sp>
        <p:nvSpPr>
          <p:cNvPr id="3" name="Espace réservé du texte 2"/>
          <p:cNvSpPr>
            <a:spLocks noGrp="1"/>
          </p:cNvSpPr>
          <p:nvPr>
            <p:ph type="body" idx="1"/>
          </p:nvPr>
        </p:nvSpPr>
        <p:spPr bwMode="gray">
          <a:xfrm>
            <a:off x="1368425" y="1989138"/>
            <a:ext cx="7451725" cy="4103687"/>
          </a:xfrm>
          <a:prstGeom prst="rect">
            <a:avLst/>
          </a:prstGeom>
        </p:spPr>
        <p:txBody>
          <a:bodyPr vert="horz" lIns="0" tIns="0" rIns="0" bIns="0" rtlCol="0" anchor="t" anchorCtr="0">
            <a:noAutofit/>
          </a:bodyPr>
          <a:lstStyle/>
          <a:p>
            <a:pPr lvl="0"/>
            <a:r>
              <a:rPr lang="fr-FR" noProof="0" dirty="0"/>
              <a:t>Texte de niveau 1</a:t>
            </a:r>
          </a:p>
          <a:p>
            <a:pPr lvl="1"/>
            <a:r>
              <a:rPr lang="fr-FR" noProof="0" dirty="0"/>
              <a:t>Texte de niveau 2</a:t>
            </a:r>
          </a:p>
          <a:p>
            <a:pPr lvl="2"/>
            <a:r>
              <a:rPr lang="fr-FR" noProof="0" dirty="0"/>
              <a:t>Texte de niveau 3</a:t>
            </a:r>
          </a:p>
          <a:p>
            <a:pPr lvl="3"/>
            <a:r>
              <a:rPr lang="fr-FR" noProof="0" dirty="0"/>
              <a:t>Texte de niveau 4</a:t>
            </a:r>
          </a:p>
          <a:p>
            <a:pPr lvl="4"/>
            <a:r>
              <a:rPr lang="fr-FR" noProof="0" dirty="0"/>
              <a:t>Texte de niveau 5</a:t>
            </a:r>
          </a:p>
          <a:p>
            <a:pPr lvl="5"/>
            <a:r>
              <a:rPr lang="fr-FR" noProof="0" dirty="0"/>
              <a:t>Texte de niveau 6</a:t>
            </a:r>
          </a:p>
        </p:txBody>
      </p:sp>
      <p:sp>
        <p:nvSpPr>
          <p:cNvPr id="4" name="Espace réservé de la date 3"/>
          <p:cNvSpPr>
            <a:spLocks noGrp="1"/>
          </p:cNvSpPr>
          <p:nvPr>
            <p:ph type="dt" sz="half" idx="2"/>
          </p:nvPr>
        </p:nvSpPr>
        <p:spPr bwMode="gray">
          <a:xfrm>
            <a:off x="8820150" y="6705600"/>
            <a:ext cx="321821" cy="152400"/>
          </a:xfrm>
          <a:prstGeom prst="rect">
            <a:avLst/>
          </a:prstGeom>
        </p:spPr>
        <p:txBody>
          <a:bodyPr vert="horz" lIns="0" tIns="0" rIns="0" bIns="0" rtlCol="0" anchor="ctr" anchorCtr="0">
            <a:noAutofit/>
          </a:bodyPr>
          <a:lstStyle>
            <a:lvl1pPr algn="ctr">
              <a:defRPr sz="100">
                <a:solidFill>
                  <a:schemeClr val="bg1">
                    <a:alpha val="0"/>
                  </a:schemeClr>
                </a:solidFill>
              </a:defRPr>
            </a:lvl1pPr>
          </a:lstStyle>
          <a:p>
            <a:fld id="{A85AA194-EC8A-483F-B3FB-83C3EFA915D2}" type="datetime1">
              <a:rPr lang="fr-FR" smtClean="0">
                <a:solidFill>
                  <a:srgbClr val="FFFFFF">
                    <a:alpha val="0"/>
                  </a:srgbClr>
                </a:solidFill>
              </a:rPr>
              <a:t>24/05/2022</a:t>
            </a:fld>
            <a:endParaRPr lang="fr-FR" dirty="0">
              <a:solidFill>
                <a:srgbClr val="FFFFFF">
                  <a:alpha val="0"/>
                </a:srgbClr>
              </a:solidFill>
            </a:endParaRPr>
          </a:p>
        </p:txBody>
      </p:sp>
      <p:sp>
        <p:nvSpPr>
          <p:cNvPr id="5" name="Espace réservé du pied de page 4"/>
          <p:cNvSpPr>
            <a:spLocks noGrp="1"/>
          </p:cNvSpPr>
          <p:nvPr>
            <p:ph type="ftr" sz="quarter" idx="3"/>
          </p:nvPr>
        </p:nvSpPr>
        <p:spPr bwMode="gray">
          <a:xfrm>
            <a:off x="1763713" y="6318053"/>
            <a:ext cx="7056437" cy="216000"/>
          </a:xfrm>
          <a:prstGeom prst="rect">
            <a:avLst/>
          </a:prstGeom>
        </p:spPr>
        <p:txBody>
          <a:bodyPr vert="horz" lIns="0" tIns="0" rIns="0" bIns="0" rtlCol="0" anchor="b" anchorCtr="0">
            <a:noAutofit/>
          </a:bodyPr>
          <a:lstStyle>
            <a:lvl1pPr algn="r">
              <a:defRPr sz="1000">
                <a:solidFill>
                  <a:schemeClr val="accent6"/>
                </a:solidFill>
              </a:defRPr>
            </a:lvl1pPr>
          </a:lstStyle>
          <a:p>
            <a:endParaRPr lang="fr-FR" dirty="0">
              <a:solidFill>
                <a:srgbClr val="9796A3"/>
              </a:solidFill>
            </a:endParaRPr>
          </a:p>
        </p:txBody>
      </p:sp>
      <p:sp>
        <p:nvSpPr>
          <p:cNvPr id="6" name="Espace réservé du numéro de diapositive 5"/>
          <p:cNvSpPr>
            <a:spLocks noGrp="1"/>
          </p:cNvSpPr>
          <p:nvPr>
            <p:ph type="sldNum" sz="quarter" idx="4"/>
          </p:nvPr>
        </p:nvSpPr>
        <p:spPr bwMode="gray">
          <a:xfrm>
            <a:off x="8243889" y="6705600"/>
            <a:ext cx="576261" cy="152400"/>
          </a:xfrm>
          <a:prstGeom prst="rect">
            <a:avLst/>
          </a:prstGeom>
        </p:spPr>
        <p:txBody>
          <a:bodyPr vert="horz" lIns="0" tIns="0" rIns="0" bIns="0" rtlCol="0" anchor="t" anchorCtr="0">
            <a:noAutofit/>
          </a:bodyPr>
          <a:lstStyle>
            <a:lvl1pPr algn="r">
              <a:defRPr sz="800">
                <a:solidFill>
                  <a:schemeClr val="accent6"/>
                </a:solidFill>
              </a:defRPr>
            </a:lvl1pPr>
          </a:lstStyle>
          <a:p>
            <a:fld id="{10C140CD-8AED-46FF-A9A2-77308F3F39AE}" type="slidenum">
              <a:rPr lang="fr-FR" smtClean="0">
                <a:solidFill>
                  <a:srgbClr val="9796A3"/>
                </a:solidFill>
              </a:rPr>
              <a:pPr/>
              <a:t>‹N°›</a:t>
            </a:fld>
            <a:endParaRPr lang="fr-FR" dirty="0">
              <a:solidFill>
                <a:srgbClr val="9796A3"/>
              </a:solidFill>
            </a:endParaRPr>
          </a:p>
        </p:txBody>
      </p:sp>
    </p:spTree>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 id="2147483729" r:id="rId12"/>
    <p:sldLayoutId id="2147483730" r:id="rId13"/>
    <p:sldLayoutId id="2147483731" r:id="rId14"/>
    <p:sldLayoutId id="2147483732" r:id="rId15"/>
    <p:sldLayoutId id="2147483733" r:id="rId16"/>
    <p:sldLayoutId id="2147483734" r:id="rId17"/>
    <p:sldLayoutId id="2147483735" r:id="rId18"/>
  </p:sldLayoutIdLst>
  <p:hf hdr="0" ftr="0" dt="0"/>
  <p:txStyles>
    <p:titleStyle>
      <a:lvl1pPr algn="l" defTabSz="914400" rtl="0" eaLnBrk="1" latinLnBrk="0" hangingPunct="1">
        <a:lnSpc>
          <a:spcPct val="100000"/>
        </a:lnSpc>
        <a:spcBef>
          <a:spcPts val="0"/>
        </a:spcBef>
        <a:spcAft>
          <a:spcPts val="0"/>
        </a:spcAft>
        <a:buNone/>
        <a:defRPr sz="2900" b="0" kern="1200">
          <a:solidFill>
            <a:schemeClr val="accent6"/>
          </a:solidFill>
          <a:latin typeface="+mn-lt"/>
          <a:ea typeface="+mj-ea"/>
          <a:cs typeface="+mj-cs"/>
        </a:defRPr>
      </a:lvl1pPr>
    </p:titleStyle>
    <p:bodyStyle>
      <a:lvl1pPr marL="0" indent="0" algn="l" defTabSz="914400" rtl="0" eaLnBrk="1" latinLnBrk="0" hangingPunct="1">
        <a:lnSpc>
          <a:spcPct val="110000"/>
        </a:lnSpc>
        <a:spcBef>
          <a:spcPts val="1500"/>
        </a:spcBef>
        <a:spcAft>
          <a:spcPts val="800"/>
        </a:spcAft>
        <a:buClr>
          <a:schemeClr val="accent1"/>
        </a:buClr>
        <a:buSzPct val="100000"/>
        <a:buFont typeface="Arial" panose="020B0604020202020204" pitchFamily="34" charset="0"/>
        <a:buNone/>
        <a:defRPr sz="1600" kern="1200">
          <a:solidFill>
            <a:schemeClr val="accent5"/>
          </a:solidFill>
          <a:latin typeface="+mj-lt"/>
          <a:ea typeface="+mn-ea"/>
          <a:cs typeface="+mn-cs"/>
        </a:defRPr>
      </a:lvl1pPr>
      <a:lvl2pPr marL="0" indent="0" algn="l" defTabSz="914400" rtl="0" eaLnBrk="1" latinLnBrk="0" hangingPunct="1">
        <a:lnSpc>
          <a:spcPct val="110000"/>
        </a:lnSpc>
        <a:spcBef>
          <a:spcPts val="0"/>
        </a:spcBef>
        <a:spcAft>
          <a:spcPts val="0"/>
        </a:spcAft>
        <a:buClr>
          <a:schemeClr val="accent1"/>
        </a:buClr>
        <a:buSzPct val="100000"/>
        <a:buFont typeface="Arial" panose="020B0604020202020204" pitchFamily="34" charset="0"/>
        <a:buNone/>
        <a:defRPr sz="1200" kern="1200">
          <a:solidFill>
            <a:schemeClr val="accent6"/>
          </a:solidFill>
          <a:latin typeface="+mn-lt"/>
          <a:ea typeface="+mn-ea"/>
          <a:cs typeface="+mn-cs"/>
        </a:defRPr>
      </a:lvl2pPr>
      <a:lvl3pPr marL="396000" indent="0" algn="l" defTabSz="914400" rtl="0" eaLnBrk="1" latinLnBrk="0" hangingPunct="1">
        <a:lnSpc>
          <a:spcPct val="110000"/>
        </a:lnSpc>
        <a:spcBef>
          <a:spcPts val="1500"/>
        </a:spcBef>
        <a:spcAft>
          <a:spcPts val="800"/>
        </a:spcAft>
        <a:buClr>
          <a:schemeClr val="accent1"/>
        </a:buClr>
        <a:buSzPct val="100000"/>
        <a:buFont typeface="Arial" panose="020B0604020202020204" pitchFamily="34" charset="0"/>
        <a:buNone/>
        <a:defRPr sz="1400" kern="1200">
          <a:solidFill>
            <a:schemeClr val="accent5"/>
          </a:solidFill>
          <a:latin typeface="+mj-lt"/>
          <a:ea typeface="+mn-ea"/>
          <a:cs typeface="+mn-cs"/>
        </a:defRPr>
      </a:lvl3pPr>
      <a:lvl4pPr marL="396000" indent="0" algn="l" defTabSz="914400" rtl="0" eaLnBrk="1" latinLnBrk="0" hangingPunct="1">
        <a:lnSpc>
          <a:spcPct val="110000"/>
        </a:lnSpc>
        <a:spcBef>
          <a:spcPts val="0"/>
        </a:spcBef>
        <a:spcAft>
          <a:spcPts val="0"/>
        </a:spcAft>
        <a:buClr>
          <a:schemeClr val="accent1"/>
        </a:buClr>
        <a:buSzPct val="100000"/>
        <a:buFont typeface="Arial" panose="020B0604020202020204" pitchFamily="34" charset="0"/>
        <a:buNone/>
        <a:defRPr sz="1200" kern="1200">
          <a:solidFill>
            <a:schemeClr val="accent6"/>
          </a:solidFill>
          <a:latin typeface="+mn-lt"/>
          <a:ea typeface="+mn-ea"/>
          <a:cs typeface="+mn-cs"/>
        </a:defRPr>
      </a:lvl4pPr>
      <a:lvl5pPr marL="1080000" indent="0" algn="l" defTabSz="914400" rtl="0" eaLnBrk="1" latinLnBrk="0" hangingPunct="1">
        <a:lnSpc>
          <a:spcPct val="110000"/>
        </a:lnSpc>
        <a:spcBef>
          <a:spcPts val="1500"/>
        </a:spcBef>
        <a:spcAft>
          <a:spcPts val="800"/>
        </a:spcAft>
        <a:buClr>
          <a:schemeClr val="accent1"/>
        </a:buClr>
        <a:buSzPct val="100000"/>
        <a:buFont typeface="Arial" panose="020B0604020202020204" pitchFamily="34" charset="0"/>
        <a:buNone/>
        <a:defRPr sz="1200" kern="1200">
          <a:solidFill>
            <a:schemeClr val="accent6"/>
          </a:solidFill>
          <a:latin typeface="+mj-lt"/>
          <a:ea typeface="+mn-ea"/>
          <a:cs typeface="+mn-cs"/>
        </a:defRPr>
      </a:lvl5pPr>
      <a:lvl6pPr marL="1080000" indent="0" algn="l" defTabSz="914400" rtl="0" eaLnBrk="1" latinLnBrk="0" hangingPunct="1">
        <a:spcBef>
          <a:spcPts val="0"/>
        </a:spcBef>
        <a:spcAft>
          <a:spcPts val="0"/>
        </a:spcAft>
        <a:buClr>
          <a:schemeClr val="accent1"/>
        </a:buClr>
        <a:buFont typeface="Arial" panose="020B0604020202020204" pitchFamily="34" charset="0"/>
        <a:buNone/>
        <a:defRPr sz="1050" kern="1200">
          <a:solidFill>
            <a:schemeClr val="accent6"/>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Image 7"/>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bwMode="gray">
          <a:xfrm>
            <a:off x="0" y="0"/>
            <a:ext cx="1440000" cy="1080381"/>
          </a:xfrm>
          <a:prstGeom prst="rect">
            <a:avLst/>
          </a:prstGeom>
        </p:spPr>
      </p:pic>
      <p:pic>
        <p:nvPicPr>
          <p:cNvPr id="9" name="Image 8"/>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bwMode="gray">
          <a:xfrm>
            <a:off x="0" y="6318504"/>
            <a:ext cx="9144000" cy="539496"/>
          </a:xfrm>
          <a:prstGeom prst="rect">
            <a:avLst/>
          </a:prstGeom>
        </p:spPr>
      </p:pic>
      <p:sp>
        <p:nvSpPr>
          <p:cNvPr id="2" name="Espace réservé du titre 1"/>
          <p:cNvSpPr>
            <a:spLocks noGrp="1"/>
          </p:cNvSpPr>
          <p:nvPr>
            <p:ph type="title"/>
          </p:nvPr>
        </p:nvSpPr>
        <p:spPr bwMode="gray">
          <a:xfrm>
            <a:off x="1763712" y="404813"/>
            <a:ext cx="7056437" cy="1152525"/>
          </a:xfrm>
          <a:prstGeom prst="rect">
            <a:avLst/>
          </a:prstGeom>
        </p:spPr>
        <p:txBody>
          <a:bodyPr vert="horz" lIns="0" tIns="0" rIns="0" bIns="0" rtlCol="0" anchor="t" anchorCtr="0">
            <a:noAutofit/>
          </a:bodyPr>
          <a:lstStyle/>
          <a:p>
            <a:r>
              <a:rPr lang="fr-FR" noProof="0" dirty="0"/>
              <a:t>Titre</a:t>
            </a:r>
          </a:p>
        </p:txBody>
      </p:sp>
      <p:sp>
        <p:nvSpPr>
          <p:cNvPr id="3" name="Espace réservé du texte 2"/>
          <p:cNvSpPr>
            <a:spLocks noGrp="1"/>
          </p:cNvSpPr>
          <p:nvPr>
            <p:ph type="body" idx="1"/>
          </p:nvPr>
        </p:nvSpPr>
        <p:spPr bwMode="gray">
          <a:xfrm>
            <a:off x="1368425" y="1989138"/>
            <a:ext cx="7451725" cy="4103687"/>
          </a:xfrm>
          <a:prstGeom prst="rect">
            <a:avLst/>
          </a:prstGeom>
        </p:spPr>
        <p:txBody>
          <a:bodyPr vert="horz" lIns="0" tIns="0" rIns="0" bIns="0" rtlCol="0" anchor="t" anchorCtr="0">
            <a:noAutofit/>
          </a:bodyPr>
          <a:lstStyle/>
          <a:p>
            <a:pPr lvl="0"/>
            <a:r>
              <a:rPr lang="fr-FR" noProof="0" dirty="0"/>
              <a:t>Texte de niveau 1</a:t>
            </a:r>
          </a:p>
          <a:p>
            <a:pPr lvl="1"/>
            <a:r>
              <a:rPr lang="fr-FR" noProof="0" dirty="0"/>
              <a:t>Texte de niveau 2</a:t>
            </a:r>
          </a:p>
          <a:p>
            <a:pPr lvl="2"/>
            <a:r>
              <a:rPr lang="fr-FR" noProof="0" dirty="0"/>
              <a:t>Texte de niveau 3</a:t>
            </a:r>
          </a:p>
          <a:p>
            <a:pPr lvl="3"/>
            <a:r>
              <a:rPr lang="fr-FR" noProof="0" dirty="0"/>
              <a:t>Texte de niveau 4</a:t>
            </a:r>
          </a:p>
          <a:p>
            <a:pPr lvl="4"/>
            <a:r>
              <a:rPr lang="fr-FR" noProof="0" dirty="0"/>
              <a:t>Texte de niveau 5</a:t>
            </a:r>
          </a:p>
          <a:p>
            <a:pPr lvl="5"/>
            <a:r>
              <a:rPr lang="fr-FR" noProof="0" dirty="0"/>
              <a:t>Texte de niveau 6</a:t>
            </a:r>
          </a:p>
        </p:txBody>
      </p:sp>
      <p:sp>
        <p:nvSpPr>
          <p:cNvPr id="4" name="Espace réservé de la date 3"/>
          <p:cNvSpPr>
            <a:spLocks noGrp="1"/>
          </p:cNvSpPr>
          <p:nvPr>
            <p:ph type="dt" sz="half" idx="2"/>
          </p:nvPr>
        </p:nvSpPr>
        <p:spPr bwMode="gray">
          <a:xfrm>
            <a:off x="8820150" y="6705600"/>
            <a:ext cx="321821" cy="152400"/>
          </a:xfrm>
          <a:prstGeom prst="rect">
            <a:avLst/>
          </a:prstGeom>
        </p:spPr>
        <p:txBody>
          <a:bodyPr vert="horz" lIns="0" tIns="0" rIns="0" bIns="0" rtlCol="0" anchor="ctr" anchorCtr="0">
            <a:noAutofit/>
          </a:bodyPr>
          <a:lstStyle>
            <a:lvl1pPr algn="ctr">
              <a:defRPr sz="100">
                <a:solidFill>
                  <a:schemeClr val="bg1">
                    <a:alpha val="0"/>
                  </a:schemeClr>
                </a:solidFill>
              </a:defRPr>
            </a:lvl1pPr>
          </a:lstStyle>
          <a:p>
            <a:fld id="{FA5F6939-35E2-439E-8142-AE8394940489}" type="datetime1">
              <a:rPr lang="fr-FR" smtClean="0">
                <a:solidFill>
                  <a:srgbClr val="FFFFFF">
                    <a:alpha val="0"/>
                  </a:srgbClr>
                </a:solidFill>
              </a:rPr>
              <a:t>24/05/2022</a:t>
            </a:fld>
            <a:endParaRPr lang="fr-FR" dirty="0">
              <a:solidFill>
                <a:srgbClr val="FFFFFF">
                  <a:alpha val="0"/>
                </a:srgbClr>
              </a:solidFill>
            </a:endParaRPr>
          </a:p>
        </p:txBody>
      </p:sp>
      <p:sp>
        <p:nvSpPr>
          <p:cNvPr id="6" name="Espace réservé du numéro de diapositive 5"/>
          <p:cNvSpPr>
            <a:spLocks noGrp="1"/>
          </p:cNvSpPr>
          <p:nvPr>
            <p:ph type="sldNum" sz="quarter" idx="4"/>
          </p:nvPr>
        </p:nvSpPr>
        <p:spPr bwMode="gray">
          <a:xfrm>
            <a:off x="8243889" y="6705600"/>
            <a:ext cx="576261" cy="152400"/>
          </a:xfrm>
          <a:prstGeom prst="rect">
            <a:avLst/>
          </a:prstGeom>
        </p:spPr>
        <p:txBody>
          <a:bodyPr vert="horz" lIns="0" tIns="0" rIns="0" bIns="0" rtlCol="0" anchor="t" anchorCtr="0">
            <a:noAutofit/>
          </a:bodyPr>
          <a:lstStyle>
            <a:lvl1pPr algn="r">
              <a:defRPr sz="800">
                <a:solidFill>
                  <a:schemeClr val="accent6"/>
                </a:solidFill>
              </a:defRPr>
            </a:lvl1pPr>
          </a:lstStyle>
          <a:p>
            <a:fld id="{10C140CD-8AED-46FF-A9A2-77308F3F39AE}" type="slidenum">
              <a:rPr lang="fr-FR" smtClean="0">
                <a:solidFill>
                  <a:srgbClr val="9796A3"/>
                </a:solidFill>
              </a:rPr>
              <a:pPr/>
              <a:t>‹N°›</a:t>
            </a:fld>
            <a:endParaRPr lang="fr-FR" dirty="0">
              <a:solidFill>
                <a:srgbClr val="9796A3"/>
              </a:solidFill>
            </a:endParaRPr>
          </a:p>
        </p:txBody>
      </p:sp>
    </p:spTree>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 id="2147483749" r:id="rId12"/>
    <p:sldLayoutId id="2147483750" r:id="rId13"/>
    <p:sldLayoutId id="2147483751" r:id="rId14"/>
    <p:sldLayoutId id="2147483752" r:id="rId15"/>
  </p:sldLayoutIdLst>
  <p:hf hdr="0" ftr="0" dt="0"/>
  <p:txStyles>
    <p:titleStyle>
      <a:lvl1pPr algn="l" defTabSz="914400" rtl="0" eaLnBrk="1" latinLnBrk="0" hangingPunct="1">
        <a:lnSpc>
          <a:spcPct val="100000"/>
        </a:lnSpc>
        <a:spcBef>
          <a:spcPts val="0"/>
        </a:spcBef>
        <a:spcAft>
          <a:spcPts val="0"/>
        </a:spcAft>
        <a:buNone/>
        <a:defRPr sz="2900" b="0" kern="1200">
          <a:solidFill>
            <a:schemeClr val="accent6"/>
          </a:solidFill>
          <a:latin typeface="+mn-lt"/>
          <a:ea typeface="+mj-ea"/>
          <a:cs typeface="+mj-cs"/>
        </a:defRPr>
      </a:lvl1pPr>
    </p:titleStyle>
    <p:bodyStyle>
      <a:lvl1pPr marL="0" indent="0" algn="l" defTabSz="914400" rtl="0" eaLnBrk="1" latinLnBrk="0" hangingPunct="1">
        <a:lnSpc>
          <a:spcPct val="110000"/>
        </a:lnSpc>
        <a:spcBef>
          <a:spcPts val="1500"/>
        </a:spcBef>
        <a:spcAft>
          <a:spcPts val="800"/>
        </a:spcAft>
        <a:buClr>
          <a:schemeClr val="accent1"/>
        </a:buClr>
        <a:buSzPct val="100000"/>
        <a:buFont typeface="Arial" panose="020B0604020202020204" pitchFamily="34" charset="0"/>
        <a:buNone/>
        <a:defRPr sz="1600" kern="1200">
          <a:solidFill>
            <a:schemeClr val="accent5"/>
          </a:solidFill>
          <a:latin typeface="+mj-lt"/>
          <a:ea typeface="+mn-ea"/>
          <a:cs typeface="+mn-cs"/>
        </a:defRPr>
      </a:lvl1pPr>
      <a:lvl2pPr marL="0" indent="0" algn="l" defTabSz="914400" rtl="0" eaLnBrk="1" latinLnBrk="0" hangingPunct="1">
        <a:lnSpc>
          <a:spcPct val="110000"/>
        </a:lnSpc>
        <a:spcBef>
          <a:spcPts val="0"/>
        </a:spcBef>
        <a:spcAft>
          <a:spcPts val="0"/>
        </a:spcAft>
        <a:buClr>
          <a:schemeClr val="accent1"/>
        </a:buClr>
        <a:buSzPct val="100000"/>
        <a:buFont typeface="Arial" panose="020B0604020202020204" pitchFamily="34" charset="0"/>
        <a:buNone/>
        <a:defRPr sz="1200" kern="1200">
          <a:solidFill>
            <a:schemeClr val="accent6"/>
          </a:solidFill>
          <a:latin typeface="+mn-lt"/>
          <a:ea typeface="+mn-ea"/>
          <a:cs typeface="+mn-cs"/>
        </a:defRPr>
      </a:lvl2pPr>
      <a:lvl3pPr marL="396000" indent="0" algn="l" defTabSz="914400" rtl="0" eaLnBrk="1" latinLnBrk="0" hangingPunct="1">
        <a:lnSpc>
          <a:spcPct val="110000"/>
        </a:lnSpc>
        <a:spcBef>
          <a:spcPts val="1500"/>
        </a:spcBef>
        <a:spcAft>
          <a:spcPts val="800"/>
        </a:spcAft>
        <a:buClr>
          <a:schemeClr val="accent1"/>
        </a:buClr>
        <a:buSzPct val="100000"/>
        <a:buFont typeface="Arial" panose="020B0604020202020204" pitchFamily="34" charset="0"/>
        <a:buNone/>
        <a:defRPr sz="1400" kern="1200">
          <a:solidFill>
            <a:schemeClr val="accent5"/>
          </a:solidFill>
          <a:latin typeface="+mj-lt"/>
          <a:ea typeface="+mn-ea"/>
          <a:cs typeface="+mn-cs"/>
        </a:defRPr>
      </a:lvl3pPr>
      <a:lvl4pPr marL="396000" indent="0" algn="l" defTabSz="914400" rtl="0" eaLnBrk="1" latinLnBrk="0" hangingPunct="1">
        <a:lnSpc>
          <a:spcPct val="110000"/>
        </a:lnSpc>
        <a:spcBef>
          <a:spcPts val="0"/>
        </a:spcBef>
        <a:spcAft>
          <a:spcPts val="0"/>
        </a:spcAft>
        <a:buClr>
          <a:schemeClr val="accent1"/>
        </a:buClr>
        <a:buSzPct val="100000"/>
        <a:buFont typeface="Arial" panose="020B0604020202020204" pitchFamily="34" charset="0"/>
        <a:buNone/>
        <a:defRPr sz="1200" kern="1200">
          <a:solidFill>
            <a:schemeClr val="accent6"/>
          </a:solidFill>
          <a:latin typeface="+mn-lt"/>
          <a:ea typeface="+mn-ea"/>
          <a:cs typeface="+mn-cs"/>
        </a:defRPr>
      </a:lvl4pPr>
      <a:lvl5pPr marL="1080000" indent="0" algn="l" defTabSz="914400" rtl="0" eaLnBrk="1" latinLnBrk="0" hangingPunct="1">
        <a:lnSpc>
          <a:spcPct val="110000"/>
        </a:lnSpc>
        <a:spcBef>
          <a:spcPts val="1500"/>
        </a:spcBef>
        <a:spcAft>
          <a:spcPts val="800"/>
        </a:spcAft>
        <a:buClr>
          <a:schemeClr val="accent1"/>
        </a:buClr>
        <a:buSzPct val="100000"/>
        <a:buFont typeface="Arial" panose="020B0604020202020204" pitchFamily="34" charset="0"/>
        <a:buNone/>
        <a:defRPr sz="1200" kern="1200">
          <a:solidFill>
            <a:schemeClr val="accent6"/>
          </a:solidFill>
          <a:latin typeface="+mj-lt"/>
          <a:ea typeface="+mn-ea"/>
          <a:cs typeface="+mn-cs"/>
        </a:defRPr>
      </a:lvl5pPr>
      <a:lvl6pPr marL="1080000" indent="0" algn="l" defTabSz="914400" rtl="0" eaLnBrk="1" latinLnBrk="0" hangingPunct="1">
        <a:spcBef>
          <a:spcPts val="0"/>
        </a:spcBef>
        <a:spcAft>
          <a:spcPts val="0"/>
        </a:spcAft>
        <a:buClr>
          <a:schemeClr val="accent1"/>
        </a:buClr>
        <a:buFont typeface="Arial" panose="020B0604020202020204" pitchFamily="34" charset="0"/>
        <a:buNone/>
        <a:defRPr sz="1050" kern="1200">
          <a:solidFill>
            <a:schemeClr val="accent6"/>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Image 7"/>
          <p:cNvPicPr>
            <a:picLocks noChangeAspect="1"/>
          </p:cNvPicPr>
          <p:nvPr userDrawn="1"/>
        </p:nvPicPr>
        <p:blipFill>
          <a:blip r:embed="rId17" cstate="print">
            <a:extLst>
              <a:ext uri="{28A0092B-C50C-407E-A947-70E740481C1C}">
                <a14:useLocalDpi xmlns:a14="http://schemas.microsoft.com/office/drawing/2010/main" val="0"/>
              </a:ext>
            </a:extLst>
          </a:blip>
          <a:stretch>
            <a:fillRect/>
          </a:stretch>
        </p:blipFill>
        <p:spPr bwMode="gray">
          <a:xfrm>
            <a:off x="0" y="0"/>
            <a:ext cx="1440000" cy="1080381"/>
          </a:xfrm>
          <a:prstGeom prst="rect">
            <a:avLst/>
          </a:prstGeom>
        </p:spPr>
      </p:pic>
      <p:pic>
        <p:nvPicPr>
          <p:cNvPr id="9" name="Image 8"/>
          <p:cNvPicPr>
            <a:picLocks noChangeAspect="1"/>
          </p:cNvPicPr>
          <p:nvPr userDrawn="1"/>
        </p:nvPicPr>
        <p:blipFill>
          <a:blip r:embed="rId18" cstate="print">
            <a:extLst>
              <a:ext uri="{28A0092B-C50C-407E-A947-70E740481C1C}">
                <a14:useLocalDpi xmlns:a14="http://schemas.microsoft.com/office/drawing/2010/main" val="0"/>
              </a:ext>
            </a:extLst>
          </a:blip>
          <a:stretch>
            <a:fillRect/>
          </a:stretch>
        </p:blipFill>
        <p:spPr bwMode="gray">
          <a:xfrm>
            <a:off x="0" y="6318504"/>
            <a:ext cx="9144000" cy="539496"/>
          </a:xfrm>
          <a:prstGeom prst="rect">
            <a:avLst/>
          </a:prstGeom>
        </p:spPr>
      </p:pic>
      <p:sp>
        <p:nvSpPr>
          <p:cNvPr id="2" name="Espace réservé du titre 1"/>
          <p:cNvSpPr>
            <a:spLocks noGrp="1"/>
          </p:cNvSpPr>
          <p:nvPr>
            <p:ph type="title"/>
          </p:nvPr>
        </p:nvSpPr>
        <p:spPr bwMode="gray">
          <a:xfrm>
            <a:off x="1763712" y="404813"/>
            <a:ext cx="7056437" cy="1152525"/>
          </a:xfrm>
          <a:prstGeom prst="rect">
            <a:avLst/>
          </a:prstGeom>
        </p:spPr>
        <p:txBody>
          <a:bodyPr vert="horz" lIns="0" tIns="0" rIns="0" bIns="0" rtlCol="0" anchor="t" anchorCtr="0">
            <a:noAutofit/>
          </a:bodyPr>
          <a:lstStyle/>
          <a:p>
            <a:r>
              <a:rPr lang="fr-FR" noProof="0" dirty="0"/>
              <a:t>Titre</a:t>
            </a:r>
          </a:p>
        </p:txBody>
      </p:sp>
      <p:sp>
        <p:nvSpPr>
          <p:cNvPr id="3" name="Espace réservé du texte 2"/>
          <p:cNvSpPr>
            <a:spLocks noGrp="1"/>
          </p:cNvSpPr>
          <p:nvPr>
            <p:ph type="body" idx="1"/>
          </p:nvPr>
        </p:nvSpPr>
        <p:spPr bwMode="gray">
          <a:xfrm>
            <a:off x="1368425" y="1989138"/>
            <a:ext cx="7451725" cy="4103687"/>
          </a:xfrm>
          <a:prstGeom prst="rect">
            <a:avLst/>
          </a:prstGeom>
        </p:spPr>
        <p:txBody>
          <a:bodyPr vert="horz" lIns="0" tIns="0" rIns="0" bIns="0" rtlCol="0" anchor="t" anchorCtr="0">
            <a:noAutofit/>
          </a:bodyPr>
          <a:lstStyle/>
          <a:p>
            <a:pPr lvl="0"/>
            <a:r>
              <a:rPr lang="fr-FR" noProof="0" dirty="0"/>
              <a:t>Texte de niveau 1</a:t>
            </a:r>
          </a:p>
          <a:p>
            <a:pPr lvl="1"/>
            <a:r>
              <a:rPr lang="fr-FR" noProof="0" dirty="0"/>
              <a:t>Texte de niveau 2</a:t>
            </a:r>
          </a:p>
          <a:p>
            <a:pPr lvl="2"/>
            <a:r>
              <a:rPr lang="fr-FR" noProof="0" dirty="0"/>
              <a:t>Texte de niveau 3</a:t>
            </a:r>
          </a:p>
          <a:p>
            <a:pPr lvl="3"/>
            <a:r>
              <a:rPr lang="fr-FR" noProof="0" dirty="0"/>
              <a:t>Texte de niveau 4</a:t>
            </a:r>
          </a:p>
          <a:p>
            <a:pPr lvl="4"/>
            <a:r>
              <a:rPr lang="fr-FR" noProof="0" dirty="0"/>
              <a:t>Texte de niveau 5</a:t>
            </a:r>
          </a:p>
          <a:p>
            <a:pPr lvl="5"/>
            <a:r>
              <a:rPr lang="fr-FR" noProof="0" dirty="0"/>
              <a:t>Texte de niveau 6</a:t>
            </a:r>
          </a:p>
        </p:txBody>
      </p:sp>
      <p:sp>
        <p:nvSpPr>
          <p:cNvPr id="4" name="Espace réservé de la date 3"/>
          <p:cNvSpPr>
            <a:spLocks noGrp="1"/>
          </p:cNvSpPr>
          <p:nvPr>
            <p:ph type="dt" sz="half" idx="2"/>
          </p:nvPr>
        </p:nvSpPr>
        <p:spPr bwMode="gray">
          <a:xfrm>
            <a:off x="8820150" y="6705600"/>
            <a:ext cx="321821" cy="152400"/>
          </a:xfrm>
          <a:prstGeom prst="rect">
            <a:avLst/>
          </a:prstGeom>
        </p:spPr>
        <p:txBody>
          <a:bodyPr vert="horz" lIns="0" tIns="0" rIns="0" bIns="0" rtlCol="0" anchor="ctr" anchorCtr="0">
            <a:noAutofit/>
          </a:bodyPr>
          <a:lstStyle>
            <a:lvl1pPr algn="ctr">
              <a:defRPr sz="100">
                <a:solidFill>
                  <a:schemeClr val="bg1">
                    <a:alpha val="0"/>
                  </a:schemeClr>
                </a:solidFill>
              </a:defRPr>
            </a:lvl1pPr>
          </a:lstStyle>
          <a:p>
            <a:fld id="{807DC75D-993A-4A2C-9C7A-F52FD6CF07EE}" type="datetime1">
              <a:rPr lang="fr-FR" smtClean="0">
                <a:solidFill>
                  <a:srgbClr val="FFFFFF">
                    <a:alpha val="0"/>
                  </a:srgbClr>
                </a:solidFill>
              </a:rPr>
              <a:t>24/05/2022</a:t>
            </a:fld>
            <a:endParaRPr lang="fr-FR" dirty="0">
              <a:solidFill>
                <a:srgbClr val="FFFFFF">
                  <a:alpha val="0"/>
                </a:srgbClr>
              </a:solidFill>
            </a:endParaRPr>
          </a:p>
        </p:txBody>
      </p:sp>
      <p:sp>
        <p:nvSpPr>
          <p:cNvPr id="5" name="Espace réservé du pied de page 4"/>
          <p:cNvSpPr>
            <a:spLocks noGrp="1"/>
          </p:cNvSpPr>
          <p:nvPr>
            <p:ph type="ftr" sz="quarter" idx="3"/>
          </p:nvPr>
        </p:nvSpPr>
        <p:spPr bwMode="gray">
          <a:xfrm>
            <a:off x="1763713" y="6318053"/>
            <a:ext cx="7056437" cy="216000"/>
          </a:xfrm>
          <a:prstGeom prst="rect">
            <a:avLst/>
          </a:prstGeom>
        </p:spPr>
        <p:txBody>
          <a:bodyPr vert="horz" lIns="0" tIns="0" rIns="0" bIns="0" rtlCol="0" anchor="b" anchorCtr="0">
            <a:noAutofit/>
          </a:bodyPr>
          <a:lstStyle>
            <a:lvl1pPr algn="r">
              <a:defRPr sz="1000">
                <a:solidFill>
                  <a:schemeClr val="accent6"/>
                </a:solidFill>
              </a:defRPr>
            </a:lvl1pPr>
          </a:lstStyle>
          <a:p>
            <a:endParaRPr lang="fr-FR" dirty="0">
              <a:solidFill>
                <a:srgbClr val="9796A3"/>
              </a:solidFill>
            </a:endParaRPr>
          </a:p>
        </p:txBody>
      </p:sp>
      <p:sp>
        <p:nvSpPr>
          <p:cNvPr id="6" name="Espace réservé du numéro de diapositive 5"/>
          <p:cNvSpPr>
            <a:spLocks noGrp="1"/>
          </p:cNvSpPr>
          <p:nvPr>
            <p:ph type="sldNum" sz="quarter" idx="4"/>
          </p:nvPr>
        </p:nvSpPr>
        <p:spPr bwMode="gray">
          <a:xfrm>
            <a:off x="8243889" y="6705600"/>
            <a:ext cx="576261" cy="152400"/>
          </a:xfrm>
          <a:prstGeom prst="rect">
            <a:avLst/>
          </a:prstGeom>
        </p:spPr>
        <p:txBody>
          <a:bodyPr vert="horz" lIns="0" tIns="0" rIns="0" bIns="0" rtlCol="0" anchor="t" anchorCtr="0">
            <a:noAutofit/>
          </a:bodyPr>
          <a:lstStyle>
            <a:lvl1pPr algn="r">
              <a:defRPr sz="800">
                <a:solidFill>
                  <a:schemeClr val="accent6"/>
                </a:solidFill>
              </a:defRPr>
            </a:lvl1pPr>
          </a:lstStyle>
          <a:p>
            <a:fld id="{10C140CD-8AED-46FF-A9A2-77308F3F39AE}" type="slidenum">
              <a:rPr lang="fr-FR" smtClean="0">
                <a:solidFill>
                  <a:srgbClr val="9796A3"/>
                </a:solidFill>
              </a:rPr>
              <a:pPr/>
              <a:t>‹N°›</a:t>
            </a:fld>
            <a:endParaRPr lang="fr-FR" dirty="0">
              <a:solidFill>
                <a:srgbClr val="9796A3"/>
              </a:solidFill>
            </a:endParaRPr>
          </a:p>
        </p:txBody>
      </p:sp>
    </p:spTree>
    <p:extLst>
      <p:ext uri="{BB962C8B-B14F-4D97-AF65-F5344CB8AC3E}">
        <p14:creationId xmlns:p14="http://schemas.microsoft.com/office/powerpoint/2010/main" val="106770466"/>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 id="2147483798" r:id="rId12"/>
    <p:sldLayoutId id="2147483799" r:id="rId13"/>
    <p:sldLayoutId id="2147483800" r:id="rId14"/>
    <p:sldLayoutId id="2147483801" r:id="rId15"/>
  </p:sldLayoutIdLst>
  <p:hf hdr="0" ftr="0" dt="0"/>
  <p:txStyles>
    <p:titleStyle>
      <a:lvl1pPr algn="l" defTabSz="914400" rtl="0" eaLnBrk="1" latinLnBrk="0" hangingPunct="1">
        <a:lnSpc>
          <a:spcPct val="100000"/>
        </a:lnSpc>
        <a:spcBef>
          <a:spcPts val="0"/>
        </a:spcBef>
        <a:spcAft>
          <a:spcPts val="0"/>
        </a:spcAft>
        <a:buNone/>
        <a:defRPr sz="2900" b="0" kern="1200">
          <a:solidFill>
            <a:schemeClr val="accent6"/>
          </a:solidFill>
          <a:latin typeface="+mn-lt"/>
          <a:ea typeface="+mj-ea"/>
          <a:cs typeface="+mj-cs"/>
        </a:defRPr>
      </a:lvl1pPr>
    </p:titleStyle>
    <p:bodyStyle>
      <a:lvl1pPr marL="0" indent="0" algn="l" defTabSz="914400" rtl="0" eaLnBrk="1" latinLnBrk="0" hangingPunct="1">
        <a:lnSpc>
          <a:spcPct val="110000"/>
        </a:lnSpc>
        <a:spcBef>
          <a:spcPts val="1500"/>
        </a:spcBef>
        <a:spcAft>
          <a:spcPts val="800"/>
        </a:spcAft>
        <a:buClr>
          <a:schemeClr val="accent1"/>
        </a:buClr>
        <a:buSzPct val="100000"/>
        <a:buFont typeface="Arial" panose="020B0604020202020204" pitchFamily="34" charset="0"/>
        <a:buNone/>
        <a:defRPr sz="1600" kern="1200">
          <a:solidFill>
            <a:schemeClr val="accent2"/>
          </a:solidFill>
          <a:latin typeface="+mj-lt"/>
          <a:ea typeface="+mn-ea"/>
          <a:cs typeface="+mn-cs"/>
        </a:defRPr>
      </a:lvl1pPr>
      <a:lvl2pPr marL="0" indent="0" algn="l" defTabSz="914400" rtl="0" eaLnBrk="1" latinLnBrk="0" hangingPunct="1">
        <a:lnSpc>
          <a:spcPct val="110000"/>
        </a:lnSpc>
        <a:spcBef>
          <a:spcPts val="0"/>
        </a:spcBef>
        <a:spcAft>
          <a:spcPts val="0"/>
        </a:spcAft>
        <a:buClr>
          <a:schemeClr val="accent1"/>
        </a:buClr>
        <a:buSzPct val="100000"/>
        <a:buFont typeface="Arial" panose="020B0604020202020204" pitchFamily="34" charset="0"/>
        <a:buNone/>
        <a:defRPr sz="1200" kern="1200">
          <a:solidFill>
            <a:schemeClr val="accent6"/>
          </a:solidFill>
          <a:latin typeface="+mn-lt"/>
          <a:ea typeface="+mn-ea"/>
          <a:cs typeface="+mn-cs"/>
        </a:defRPr>
      </a:lvl2pPr>
      <a:lvl3pPr marL="396000" indent="0" algn="l" defTabSz="914400" rtl="0" eaLnBrk="1" latinLnBrk="0" hangingPunct="1">
        <a:lnSpc>
          <a:spcPct val="110000"/>
        </a:lnSpc>
        <a:spcBef>
          <a:spcPts val="1500"/>
        </a:spcBef>
        <a:spcAft>
          <a:spcPts val="800"/>
        </a:spcAft>
        <a:buClr>
          <a:schemeClr val="accent1"/>
        </a:buClr>
        <a:buSzPct val="100000"/>
        <a:buFont typeface="Arial" panose="020B0604020202020204" pitchFamily="34" charset="0"/>
        <a:buNone/>
        <a:defRPr sz="1400" kern="1200">
          <a:solidFill>
            <a:schemeClr val="accent2"/>
          </a:solidFill>
          <a:latin typeface="+mj-lt"/>
          <a:ea typeface="+mn-ea"/>
          <a:cs typeface="+mn-cs"/>
        </a:defRPr>
      </a:lvl3pPr>
      <a:lvl4pPr marL="396000" indent="0" algn="l" defTabSz="914400" rtl="0" eaLnBrk="1" latinLnBrk="0" hangingPunct="1">
        <a:lnSpc>
          <a:spcPct val="110000"/>
        </a:lnSpc>
        <a:spcBef>
          <a:spcPts val="0"/>
        </a:spcBef>
        <a:spcAft>
          <a:spcPts val="0"/>
        </a:spcAft>
        <a:buClr>
          <a:schemeClr val="accent1"/>
        </a:buClr>
        <a:buSzPct val="100000"/>
        <a:buFont typeface="Arial" panose="020B0604020202020204" pitchFamily="34" charset="0"/>
        <a:buNone/>
        <a:defRPr sz="1200" kern="1200">
          <a:solidFill>
            <a:schemeClr val="accent6"/>
          </a:solidFill>
          <a:latin typeface="+mn-lt"/>
          <a:ea typeface="+mn-ea"/>
          <a:cs typeface="+mn-cs"/>
        </a:defRPr>
      </a:lvl4pPr>
      <a:lvl5pPr marL="1080000" indent="0" algn="l" defTabSz="914400" rtl="0" eaLnBrk="1" latinLnBrk="0" hangingPunct="1">
        <a:lnSpc>
          <a:spcPct val="110000"/>
        </a:lnSpc>
        <a:spcBef>
          <a:spcPts val="1500"/>
        </a:spcBef>
        <a:spcAft>
          <a:spcPts val="800"/>
        </a:spcAft>
        <a:buClr>
          <a:schemeClr val="accent1"/>
        </a:buClr>
        <a:buSzPct val="100000"/>
        <a:buFont typeface="Arial" panose="020B0604020202020204" pitchFamily="34" charset="0"/>
        <a:buNone/>
        <a:defRPr sz="1200" kern="1200">
          <a:solidFill>
            <a:schemeClr val="accent6"/>
          </a:solidFill>
          <a:latin typeface="+mj-lt"/>
          <a:ea typeface="+mn-ea"/>
          <a:cs typeface="+mn-cs"/>
        </a:defRPr>
      </a:lvl5pPr>
      <a:lvl6pPr marL="1080000" indent="0" algn="l" defTabSz="914400" rtl="0" eaLnBrk="1" latinLnBrk="0" hangingPunct="1">
        <a:spcBef>
          <a:spcPts val="0"/>
        </a:spcBef>
        <a:spcAft>
          <a:spcPts val="0"/>
        </a:spcAft>
        <a:buClr>
          <a:schemeClr val="accent1"/>
        </a:buClr>
        <a:buFont typeface="Arial" panose="020B0604020202020204" pitchFamily="34" charset="0"/>
        <a:buNone/>
        <a:defRPr sz="1050" kern="1200">
          <a:solidFill>
            <a:schemeClr val="accent6"/>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Image 7"/>
          <p:cNvPicPr>
            <a:picLocks noChangeAspect="1"/>
          </p:cNvPicPr>
          <p:nvPr userDrawn="1"/>
        </p:nvPicPr>
        <p:blipFill>
          <a:blip r:embed="rId17" cstate="print">
            <a:extLst>
              <a:ext uri="{28A0092B-C50C-407E-A947-70E740481C1C}">
                <a14:useLocalDpi xmlns:a14="http://schemas.microsoft.com/office/drawing/2010/main" val="0"/>
              </a:ext>
            </a:extLst>
          </a:blip>
          <a:stretch>
            <a:fillRect/>
          </a:stretch>
        </p:blipFill>
        <p:spPr bwMode="gray">
          <a:xfrm>
            <a:off x="0" y="0"/>
            <a:ext cx="1440000" cy="1080381"/>
          </a:xfrm>
          <a:prstGeom prst="rect">
            <a:avLst/>
          </a:prstGeom>
        </p:spPr>
      </p:pic>
      <p:pic>
        <p:nvPicPr>
          <p:cNvPr id="9" name="Image 8"/>
          <p:cNvPicPr>
            <a:picLocks noChangeAspect="1"/>
          </p:cNvPicPr>
          <p:nvPr userDrawn="1"/>
        </p:nvPicPr>
        <p:blipFill>
          <a:blip r:embed="rId18" cstate="print">
            <a:extLst>
              <a:ext uri="{28A0092B-C50C-407E-A947-70E740481C1C}">
                <a14:useLocalDpi xmlns:a14="http://schemas.microsoft.com/office/drawing/2010/main" val="0"/>
              </a:ext>
            </a:extLst>
          </a:blip>
          <a:stretch>
            <a:fillRect/>
          </a:stretch>
        </p:blipFill>
        <p:spPr bwMode="gray">
          <a:xfrm>
            <a:off x="0" y="6318504"/>
            <a:ext cx="9144000" cy="539496"/>
          </a:xfrm>
          <a:prstGeom prst="rect">
            <a:avLst/>
          </a:prstGeom>
        </p:spPr>
      </p:pic>
      <p:sp>
        <p:nvSpPr>
          <p:cNvPr id="2" name="Espace réservé du titre 1"/>
          <p:cNvSpPr>
            <a:spLocks noGrp="1"/>
          </p:cNvSpPr>
          <p:nvPr>
            <p:ph type="title"/>
          </p:nvPr>
        </p:nvSpPr>
        <p:spPr bwMode="gray">
          <a:xfrm>
            <a:off x="1763712" y="404813"/>
            <a:ext cx="7056437" cy="503907"/>
          </a:xfrm>
          <a:prstGeom prst="rect">
            <a:avLst/>
          </a:prstGeom>
        </p:spPr>
        <p:txBody>
          <a:bodyPr vert="horz" lIns="0" tIns="0" rIns="0" bIns="0" rtlCol="0" anchor="t" anchorCtr="0">
            <a:noAutofit/>
          </a:bodyPr>
          <a:lstStyle/>
          <a:p>
            <a:r>
              <a:rPr lang="fr-FR" noProof="0" dirty="0"/>
              <a:t>Titre</a:t>
            </a:r>
          </a:p>
        </p:txBody>
      </p:sp>
      <p:sp>
        <p:nvSpPr>
          <p:cNvPr id="3" name="Espace réservé du texte 2"/>
          <p:cNvSpPr>
            <a:spLocks noGrp="1"/>
          </p:cNvSpPr>
          <p:nvPr>
            <p:ph type="body" idx="1"/>
          </p:nvPr>
        </p:nvSpPr>
        <p:spPr bwMode="gray">
          <a:xfrm>
            <a:off x="1368425" y="1314810"/>
            <a:ext cx="7451725" cy="4778016"/>
          </a:xfrm>
          <a:prstGeom prst="rect">
            <a:avLst/>
          </a:prstGeom>
        </p:spPr>
        <p:txBody>
          <a:bodyPr vert="horz" lIns="0" tIns="0" rIns="0" bIns="0" rtlCol="0" anchor="t" anchorCtr="0">
            <a:noAutofit/>
          </a:bodyPr>
          <a:lstStyle/>
          <a:p>
            <a:pPr lvl="0"/>
            <a:r>
              <a:rPr lang="fr-FR" noProof="0" dirty="0"/>
              <a:t>Texte de niveau 1</a:t>
            </a:r>
          </a:p>
          <a:p>
            <a:pPr marL="0" lvl="1" indent="248832" algn="l" defTabSz="1279698" rtl="0" eaLnBrk="1" latinLnBrk="0" hangingPunct="1">
              <a:lnSpc>
                <a:spcPct val="100000"/>
              </a:lnSpc>
              <a:spcBef>
                <a:spcPts val="0"/>
              </a:spcBef>
              <a:spcAft>
                <a:spcPts val="0"/>
              </a:spcAft>
              <a:buClr>
                <a:schemeClr val="accent1"/>
              </a:buClr>
              <a:buSzPct val="100000"/>
              <a:buFont typeface="Wingdings" pitchFamily="2" charset="2"/>
              <a:buChar char="§"/>
            </a:pPr>
            <a:r>
              <a:rPr lang="fr-FR" noProof="0" dirty="0"/>
              <a:t>Texte de niveau 2</a:t>
            </a:r>
          </a:p>
          <a:p>
            <a:pPr marL="553203" lvl="2" indent="195509" algn="l" defTabSz="1279698" rtl="0" eaLnBrk="1" latinLnBrk="0" hangingPunct="1">
              <a:lnSpc>
                <a:spcPct val="100000"/>
              </a:lnSpc>
              <a:spcBef>
                <a:spcPts val="0"/>
              </a:spcBef>
              <a:spcAft>
                <a:spcPts val="0"/>
              </a:spcAft>
              <a:buClr>
                <a:schemeClr val="accent1"/>
              </a:buClr>
              <a:buSzPct val="100000"/>
              <a:buFont typeface="Arial" pitchFamily="34" charset="0"/>
              <a:buChar char="•"/>
            </a:pPr>
            <a:r>
              <a:rPr lang="fr-FR" noProof="0" dirty="0"/>
              <a:t>Texte de niveau 3</a:t>
            </a:r>
          </a:p>
          <a:p>
            <a:pPr marL="879795" lvl="3" indent="251052" algn="l" defTabSz="1279698" rtl="0" eaLnBrk="1" latinLnBrk="0" hangingPunct="1">
              <a:lnSpc>
                <a:spcPct val="110000"/>
              </a:lnSpc>
              <a:spcBef>
                <a:spcPts val="0"/>
              </a:spcBef>
              <a:spcAft>
                <a:spcPts val="0"/>
              </a:spcAft>
              <a:buClr>
                <a:schemeClr val="accent1"/>
              </a:buClr>
              <a:buSzPct val="100000"/>
              <a:buFont typeface="Courier New" pitchFamily="49" charset="0"/>
              <a:buChar char="o"/>
            </a:pPr>
            <a:r>
              <a:rPr lang="fr-FR" noProof="0" dirty="0"/>
              <a:t>Texte de niveau 4</a:t>
            </a:r>
          </a:p>
          <a:p>
            <a:pPr lvl="4"/>
            <a:r>
              <a:rPr lang="fr-FR" noProof="0" dirty="0"/>
              <a:t>Texte de niveau 5</a:t>
            </a:r>
          </a:p>
          <a:p>
            <a:pPr lvl="5"/>
            <a:r>
              <a:rPr lang="fr-FR" noProof="0" dirty="0"/>
              <a:t>Texte de niveau 6</a:t>
            </a:r>
          </a:p>
        </p:txBody>
      </p:sp>
      <p:sp>
        <p:nvSpPr>
          <p:cNvPr id="6" name="Espace réservé du numéro de diapositive 5"/>
          <p:cNvSpPr>
            <a:spLocks noGrp="1"/>
          </p:cNvSpPr>
          <p:nvPr>
            <p:ph type="sldNum" sz="quarter" idx="4"/>
          </p:nvPr>
        </p:nvSpPr>
        <p:spPr bwMode="gray">
          <a:xfrm>
            <a:off x="8243889" y="6705600"/>
            <a:ext cx="576261" cy="152400"/>
          </a:xfrm>
          <a:prstGeom prst="rect">
            <a:avLst/>
          </a:prstGeom>
        </p:spPr>
        <p:txBody>
          <a:bodyPr vert="horz" lIns="0" tIns="0" rIns="0" bIns="0" rtlCol="0" anchor="t" anchorCtr="0">
            <a:noAutofit/>
          </a:bodyPr>
          <a:lstStyle>
            <a:lvl1pPr algn="r">
              <a:defRPr sz="800">
                <a:solidFill>
                  <a:schemeClr val="accent6"/>
                </a:solidFill>
              </a:defRPr>
            </a:lvl1pPr>
          </a:lstStyle>
          <a:p>
            <a:fld id="{10C140CD-8AED-46FF-A9A2-77308F3F39AE}" type="slidenum">
              <a:rPr lang="fr-FR" smtClean="0"/>
              <a:pPr/>
              <a:t>‹N°›</a:t>
            </a:fld>
            <a:endParaRPr lang="fr-FR" dirty="0"/>
          </a:p>
        </p:txBody>
      </p:sp>
      <p:sp>
        <p:nvSpPr>
          <p:cNvPr id="10" name="Espace réservé du pied de page 2"/>
          <p:cNvSpPr txBox="1">
            <a:spLocks/>
          </p:cNvSpPr>
          <p:nvPr userDrawn="1"/>
        </p:nvSpPr>
        <p:spPr bwMode="gray">
          <a:xfrm>
            <a:off x="98634" y="6525344"/>
            <a:ext cx="9879012" cy="302400"/>
          </a:xfrm>
          <a:prstGeom prst="rect">
            <a:avLst/>
          </a:prstGeom>
        </p:spPr>
        <p:txBody>
          <a:bodyPr vert="horz" lIns="0" tIns="0" rIns="0" bIns="0" rtlCol="0" anchor="b" anchorCtr="0">
            <a:noAutofit/>
          </a:bodyPr>
          <a:lstStyle>
            <a:defPPr>
              <a:defRPr lang="fr-FR"/>
            </a:defPPr>
            <a:lvl1pPr marL="0" algn="l" defTabSz="1279698" rtl="0" eaLnBrk="1" latinLnBrk="0" hangingPunct="1">
              <a:defRPr sz="1400" i="1" kern="1200">
                <a:solidFill>
                  <a:schemeClr val="bg1"/>
                </a:solidFill>
                <a:latin typeface="+mn-lt"/>
                <a:ea typeface="+mn-ea"/>
                <a:cs typeface="+mn-cs"/>
              </a:defRPr>
            </a:lvl1pPr>
            <a:lvl2pPr marL="639849" algn="l" defTabSz="1279698" rtl="0" eaLnBrk="1" latinLnBrk="0" hangingPunct="1">
              <a:defRPr sz="2500" kern="1200">
                <a:solidFill>
                  <a:schemeClr val="tx1"/>
                </a:solidFill>
                <a:latin typeface="+mn-lt"/>
                <a:ea typeface="+mn-ea"/>
                <a:cs typeface="+mn-cs"/>
              </a:defRPr>
            </a:lvl2pPr>
            <a:lvl3pPr marL="1279698" algn="l" defTabSz="1279698" rtl="0" eaLnBrk="1" latinLnBrk="0" hangingPunct="1">
              <a:defRPr sz="2500" kern="1200">
                <a:solidFill>
                  <a:schemeClr val="tx1"/>
                </a:solidFill>
                <a:latin typeface="+mn-lt"/>
                <a:ea typeface="+mn-ea"/>
                <a:cs typeface="+mn-cs"/>
              </a:defRPr>
            </a:lvl3pPr>
            <a:lvl4pPr marL="1919547" algn="l" defTabSz="1279698" rtl="0" eaLnBrk="1" latinLnBrk="0" hangingPunct="1">
              <a:defRPr sz="2500" kern="1200">
                <a:solidFill>
                  <a:schemeClr val="tx1"/>
                </a:solidFill>
                <a:latin typeface="+mn-lt"/>
                <a:ea typeface="+mn-ea"/>
                <a:cs typeface="+mn-cs"/>
              </a:defRPr>
            </a:lvl4pPr>
            <a:lvl5pPr marL="2559397" algn="l" defTabSz="1279698" rtl="0" eaLnBrk="1" latinLnBrk="0" hangingPunct="1">
              <a:defRPr sz="2500" kern="1200">
                <a:solidFill>
                  <a:schemeClr val="tx1"/>
                </a:solidFill>
                <a:latin typeface="+mn-lt"/>
                <a:ea typeface="+mn-ea"/>
                <a:cs typeface="+mn-cs"/>
              </a:defRPr>
            </a:lvl5pPr>
            <a:lvl6pPr marL="3199246" algn="l" defTabSz="1279698" rtl="0" eaLnBrk="1" latinLnBrk="0" hangingPunct="1">
              <a:defRPr sz="2500" kern="1200">
                <a:solidFill>
                  <a:schemeClr val="tx1"/>
                </a:solidFill>
                <a:latin typeface="+mn-lt"/>
                <a:ea typeface="+mn-ea"/>
                <a:cs typeface="+mn-cs"/>
              </a:defRPr>
            </a:lvl6pPr>
            <a:lvl7pPr marL="3839098" algn="l" defTabSz="1279698" rtl="0" eaLnBrk="1" latinLnBrk="0" hangingPunct="1">
              <a:defRPr sz="2500" kern="1200">
                <a:solidFill>
                  <a:schemeClr val="tx1"/>
                </a:solidFill>
                <a:latin typeface="+mn-lt"/>
                <a:ea typeface="+mn-ea"/>
                <a:cs typeface="+mn-cs"/>
              </a:defRPr>
            </a:lvl7pPr>
            <a:lvl8pPr marL="4478947" algn="l" defTabSz="1279698" rtl="0" eaLnBrk="1" latinLnBrk="0" hangingPunct="1">
              <a:defRPr sz="2500" kern="1200">
                <a:solidFill>
                  <a:schemeClr val="tx1"/>
                </a:solidFill>
                <a:latin typeface="+mn-lt"/>
                <a:ea typeface="+mn-ea"/>
                <a:cs typeface="+mn-cs"/>
              </a:defRPr>
            </a:lvl8pPr>
            <a:lvl9pPr marL="5118796" algn="l" defTabSz="1279698" rtl="0" eaLnBrk="1" latinLnBrk="0" hangingPunct="1">
              <a:defRPr sz="2500" kern="1200">
                <a:solidFill>
                  <a:schemeClr val="tx1"/>
                </a:solidFill>
                <a:latin typeface="+mn-lt"/>
                <a:ea typeface="+mn-ea"/>
                <a:cs typeface="+mn-cs"/>
              </a:defRPr>
            </a:lvl9pPr>
          </a:lstStyle>
          <a:p>
            <a:r>
              <a:rPr lang="fr-FR" sz="1200" dirty="0"/>
              <a:t>Programme SAT3LLITE</a:t>
            </a:r>
          </a:p>
        </p:txBody>
      </p:sp>
    </p:spTree>
    <p:extLst>
      <p:ext uri="{BB962C8B-B14F-4D97-AF65-F5344CB8AC3E}">
        <p14:creationId xmlns:p14="http://schemas.microsoft.com/office/powerpoint/2010/main" val="3697801435"/>
      </p:ext>
    </p:extLst>
  </p:cSld>
  <p:clrMap bg1="lt1" tx1="dk1" bg2="lt2" tx2="dk2" accent1="accent1" accent2="accent2" accent3="accent3" accent4="accent4" accent5="accent5" accent6="accent6" hlink="hlink" folHlink="folHlink"/>
  <p:sldLayoutIdLst>
    <p:sldLayoutId id="2147483806" r:id="rId1"/>
    <p:sldLayoutId id="2147483807" r:id="rId2"/>
    <p:sldLayoutId id="2147483808" r:id="rId3"/>
    <p:sldLayoutId id="2147483809" r:id="rId4"/>
    <p:sldLayoutId id="2147483810" r:id="rId5"/>
    <p:sldLayoutId id="2147483811" r:id="rId6"/>
    <p:sldLayoutId id="2147483812" r:id="rId7"/>
    <p:sldLayoutId id="2147483813" r:id="rId8"/>
    <p:sldLayoutId id="2147483814" r:id="rId9"/>
    <p:sldLayoutId id="2147483815" r:id="rId10"/>
    <p:sldLayoutId id="2147483816" r:id="rId11"/>
    <p:sldLayoutId id="2147483817" r:id="rId12"/>
    <p:sldLayoutId id="2147483818" r:id="rId13"/>
    <p:sldLayoutId id="2147483819" r:id="rId14"/>
    <p:sldLayoutId id="2147483820" r:id="rId15"/>
  </p:sldLayoutIdLst>
  <p:hf hdr="0" ftr="0" dt="0"/>
  <p:txStyles>
    <p:titleStyle>
      <a:lvl1pPr algn="l" defTabSz="914400" rtl="0" eaLnBrk="1" latinLnBrk="0" hangingPunct="1">
        <a:lnSpc>
          <a:spcPct val="100000"/>
        </a:lnSpc>
        <a:spcBef>
          <a:spcPts val="0"/>
        </a:spcBef>
        <a:spcAft>
          <a:spcPts val="0"/>
        </a:spcAft>
        <a:buNone/>
        <a:defRPr sz="2900" b="0" kern="1200">
          <a:solidFill>
            <a:schemeClr val="accent6"/>
          </a:solidFill>
          <a:latin typeface="+mn-lt"/>
          <a:ea typeface="+mj-ea"/>
          <a:cs typeface="+mj-cs"/>
        </a:defRPr>
      </a:lvl1pPr>
    </p:titleStyle>
    <p:bodyStyle>
      <a:lvl1pPr marL="0" indent="0" algn="l" defTabSz="914400" rtl="0" eaLnBrk="1" latinLnBrk="0" hangingPunct="1">
        <a:lnSpc>
          <a:spcPct val="110000"/>
        </a:lnSpc>
        <a:spcBef>
          <a:spcPts val="1500"/>
        </a:spcBef>
        <a:spcAft>
          <a:spcPts val="800"/>
        </a:spcAft>
        <a:buClr>
          <a:schemeClr val="accent1"/>
        </a:buClr>
        <a:buSzPct val="100000"/>
        <a:buFont typeface="Arial" panose="020B0604020202020204" pitchFamily="34" charset="0"/>
        <a:buNone/>
        <a:defRPr sz="1600" kern="1200">
          <a:solidFill>
            <a:schemeClr val="accent2"/>
          </a:solidFill>
          <a:latin typeface="+mj-lt"/>
          <a:ea typeface="+mn-ea"/>
          <a:cs typeface="+mn-cs"/>
        </a:defRPr>
      </a:lvl1pPr>
      <a:lvl2pPr marL="171450" indent="-171450" algn="l" defTabSz="1279698" rtl="0" eaLnBrk="1" latinLnBrk="0" hangingPunct="1">
        <a:lnSpc>
          <a:spcPct val="110000"/>
        </a:lnSpc>
        <a:spcBef>
          <a:spcPts val="0"/>
        </a:spcBef>
        <a:spcAft>
          <a:spcPts val="0"/>
        </a:spcAft>
        <a:buClr>
          <a:schemeClr val="accent1"/>
        </a:buClr>
        <a:buSzPct val="100000"/>
        <a:buFont typeface="Arial" panose="020B0604020202020204" pitchFamily="34" charset="0"/>
        <a:buChar char="•"/>
        <a:defRPr lang="fr-FR" sz="1600" kern="1200" noProof="0" dirty="0" smtClean="0">
          <a:solidFill>
            <a:schemeClr val="tx1">
              <a:lumMod val="65000"/>
              <a:lumOff val="35000"/>
            </a:schemeClr>
          </a:solidFill>
          <a:latin typeface="+mn-lt"/>
          <a:ea typeface="+mn-ea"/>
          <a:cs typeface="+mn-cs"/>
        </a:defRPr>
      </a:lvl2pPr>
      <a:lvl3pPr marL="896103" indent="-342900" algn="l" defTabSz="1279698" rtl="0" eaLnBrk="1" latinLnBrk="0" hangingPunct="1">
        <a:lnSpc>
          <a:spcPct val="110000"/>
        </a:lnSpc>
        <a:spcBef>
          <a:spcPts val="0"/>
        </a:spcBef>
        <a:spcAft>
          <a:spcPts val="0"/>
        </a:spcAft>
        <a:buClr>
          <a:schemeClr val="accent1"/>
        </a:buClr>
        <a:buSzPct val="100000"/>
        <a:buFont typeface="Arial" panose="020B0604020202020204" pitchFamily="34" charset="0"/>
        <a:buNone/>
        <a:defRPr lang="fr-FR" sz="1400" kern="1200" noProof="0" dirty="0" smtClean="0">
          <a:solidFill>
            <a:schemeClr val="tx1">
              <a:lumMod val="65000"/>
              <a:lumOff val="35000"/>
            </a:schemeClr>
          </a:solidFill>
          <a:latin typeface="+mn-lt"/>
          <a:ea typeface="+mn-ea"/>
          <a:cs typeface="+mn-cs"/>
        </a:defRPr>
      </a:lvl3pPr>
      <a:lvl4pPr marL="1222695" indent="-342900" algn="l" defTabSz="1279698" rtl="0" eaLnBrk="1" latinLnBrk="0" hangingPunct="1">
        <a:lnSpc>
          <a:spcPct val="110000"/>
        </a:lnSpc>
        <a:spcBef>
          <a:spcPts val="0"/>
        </a:spcBef>
        <a:spcAft>
          <a:spcPts val="0"/>
        </a:spcAft>
        <a:buClr>
          <a:schemeClr val="accent1"/>
        </a:buClr>
        <a:buSzPct val="100000"/>
        <a:buFont typeface="Arial" panose="020B0604020202020204" pitchFamily="34" charset="0"/>
        <a:buNone/>
        <a:defRPr lang="fr-FR" sz="1200" kern="1200" noProof="0" dirty="0" smtClean="0">
          <a:solidFill>
            <a:schemeClr val="tx1">
              <a:lumMod val="65000"/>
              <a:lumOff val="35000"/>
            </a:schemeClr>
          </a:solidFill>
          <a:latin typeface="+mn-lt"/>
          <a:ea typeface="+mn-ea"/>
          <a:cs typeface="+mn-cs"/>
        </a:defRPr>
      </a:lvl4pPr>
      <a:lvl5pPr marL="1080000" indent="0" algn="l" defTabSz="914400" rtl="0" eaLnBrk="1" latinLnBrk="0" hangingPunct="1">
        <a:lnSpc>
          <a:spcPct val="110000"/>
        </a:lnSpc>
        <a:spcBef>
          <a:spcPts val="600"/>
        </a:spcBef>
        <a:spcAft>
          <a:spcPts val="600"/>
        </a:spcAft>
        <a:buClr>
          <a:schemeClr val="accent1"/>
        </a:buClr>
        <a:buSzPct val="100000"/>
        <a:buFont typeface="Arial" panose="020B0604020202020204" pitchFamily="34" charset="0"/>
        <a:buNone/>
        <a:defRPr sz="1200" kern="1200">
          <a:solidFill>
            <a:schemeClr val="accent6"/>
          </a:solidFill>
          <a:latin typeface="+mj-lt"/>
          <a:ea typeface="+mn-ea"/>
          <a:cs typeface="+mn-cs"/>
        </a:defRPr>
      </a:lvl5pPr>
      <a:lvl6pPr marL="1080000" indent="0" algn="l" defTabSz="914400" rtl="0" eaLnBrk="1" latinLnBrk="0" hangingPunct="1">
        <a:spcBef>
          <a:spcPts val="0"/>
        </a:spcBef>
        <a:spcAft>
          <a:spcPts val="0"/>
        </a:spcAft>
        <a:buClr>
          <a:schemeClr val="accent1"/>
        </a:buClr>
        <a:buFont typeface="Arial" panose="020B0604020202020204" pitchFamily="34" charset="0"/>
        <a:buNone/>
        <a:defRPr sz="1050" kern="1200">
          <a:solidFill>
            <a:schemeClr val="accent6"/>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Image 7"/>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bwMode="gray">
          <a:xfrm>
            <a:off x="0" y="0"/>
            <a:ext cx="1440000" cy="1080381"/>
          </a:xfrm>
          <a:prstGeom prst="rect">
            <a:avLst/>
          </a:prstGeom>
        </p:spPr>
      </p:pic>
      <p:pic>
        <p:nvPicPr>
          <p:cNvPr id="9" name="Image 8"/>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bwMode="gray">
          <a:xfrm>
            <a:off x="0" y="6318504"/>
            <a:ext cx="9144000" cy="539496"/>
          </a:xfrm>
          <a:prstGeom prst="rect">
            <a:avLst/>
          </a:prstGeom>
        </p:spPr>
      </p:pic>
      <p:sp>
        <p:nvSpPr>
          <p:cNvPr id="2" name="Espace réservé du titre 1"/>
          <p:cNvSpPr>
            <a:spLocks noGrp="1"/>
          </p:cNvSpPr>
          <p:nvPr>
            <p:ph type="title"/>
          </p:nvPr>
        </p:nvSpPr>
        <p:spPr bwMode="gray">
          <a:xfrm>
            <a:off x="1763712" y="404813"/>
            <a:ext cx="7056437" cy="1152525"/>
          </a:xfrm>
          <a:prstGeom prst="rect">
            <a:avLst/>
          </a:prstGeom>
        </p:spPr>
        <p:txBody>
          <a:bodyPr vert="horz" lIns="0" tIns="0" rIns="0" bIns="0" rtlCol="0" anchor="t" anchorCtr="0">
            <a:noAutofit/>
          </a:bodyPr>
          <a:lstStyle/>
          <a:p>
            <a:r>
              <a:rPr lang="fr-FR" noProof="0" dirty="0"/>
              <a:t>Titre</a:t>
            </a:r>
          </a:p>
        </p:txBody>
      </p:sp>
      <p:sp>
        <p:nvSpPr>
          <p:cNvPr id="3" name="Espace réservé du texte 2"/>
          <p:cNvSpPr>
            <a:spLocks noGrp="1"/>
          </p:cNvSpPr>
          <p:nvPr>
            <p:ph type="body" idx="1"/>
          </p:nvPr>
        </p:nvSpPr>
        <p:spPr bwMode="gray">
          <a:xfrm>
            <a:off x="1368425" y="1989138"/>
            <a:ext cx="7451725" cy="4103687"/>
          </a:xfrm>
          <a:prstGeom prst="rect">
            <a:avLst/>
          </a:prstGeom>
        </p:spPr>
        <p:txBody>
          <a:bodyPr vert="horz" lIns="0" tIns="0" rIns="0" bIns="0" rtlCol="0" anchor="t" anchorCtr="0">
            <a:noAutofit/>
          </a:bodyPr>
          <a:lstStyle/>
          <a:p>
            <a:pPr lvl="0"/>
            <a:r>
              <a:rPr lang="fr-FR" noProof="0" dirty="0"/>
              <a:t>Texte de niveau 1</a:t>
            </a:r>
          </a:p>
          <a:p>
            <a:pPr lvl="1"/>
            <a:r>
              <a:rPr lang="fr-FR" noProof="0" dirty="0"/>
              <a:t>Texte de niveau 2</a:t>
            </a:r>
          </a:p>
          <a:p>
            <a:pPr lvl="2"/>
            <a:r>
              <a:rPr lang="fr-FR" noProof="0" dirty="0"/>
              <a:t>Texte de niveau 3</a:t>
            </a:r>
          </a:p>
          <a:p>
            <a:pPr lvl="3"/>
            <a:r>
              <a:rPr lang="fr-FR" noProof="0" dirty="0"/>
              <a:t>Texte de niveau 4</a:t>
            </a:r>
          </a:p>
          <a:p>
            <a:pPr lvl="4"/>
            <a:r>
              <a:rPr lang="fr-FR" noProof="0" dirty="0"/>
              <a:t>Texte de niveau 5</a:t>
            </a:r>
          </a:p>
          <a:p>
            <a:pPr lvl="5"/>
            <a:r>
              <a:rPr lang="fr-FR" noProof="0" dirty="0"/>
              <a:t>Texte de niveau 6</a:t>
            </a:r>
          </a:p>
        </p:txBody>
      </p:sp>
      <p:sp>
        <p:nvSpPr>
          <p:cNvPr id="4" name="Espace réservé de la date 3"/>
          <p:cNvSpPr>
            <a:spLocks noGrp="1"/>
          </p:cNvSpPr>
          <p:nvPr>
            <p:ph type="dt" sz="half" idx="2"/>
          </p:nvPr>
        </p:nvSpPr>
        <p:spPr bwMode="gray">
          <a:xfrm>
            <a:off x="8820150" y="6705600"/>
            <a:ext cx="321821" cy="152400"/>
          </a:xfrm>
          <a:prstGeom prst="rect">
            <a:avLst/>
          </a:prstGeom>
        </p:spPr>
        <p:txBody>
          <a:bodyPr vert="horz" lIns="0" tIns="0" rIns="0" bIns="0" rtlCol="0" anchor="ctr" anchorCtr="0">
            <a:noAutofit/>
          </a:bodyPr>
          <a:lstStyle>
            <a:lvl1pPr algn="ctr">
              <a:defRPr sz="100">
                <a:solidFill>
                  <a:schemeClr val="bg1">
                    <a:alpha val="0"/>
                  </a:schemeClr>
                </a:solidFill>
              </a:defRPr>
            </a:lvl1pPr>
          </a:lstStyle>
          <a:p>
            <a:fld id="{53C5FDEE-421D-4D86-99FF-D5CA39C508B4}" type="datetime1">
              <a:rPr lang="fr-FR" smtClean="0"/>
              <a:t>24/05/2022</a:t>
            </a:fld>
            <a:endParaRPr lang="fr-FR" dirty="0"/>
          </a:p>
        </p:txBody>
      </p:sp>
      <p:sp>
        <p:nvSpPr>
          <p:cNvPr id="5" name="Espace réservé du pied de page 4"/>
          <p:cNvSpPr>
            <a:spLocks noGrp="1"/>
          </p:cNvSpPr>
          <p:nvPr>
            <p:ph type="ftr" sz="quarter" idx="3"/>
          </p:nvPr>
        </p:nvSpPr>
        <p:spPr bwMode="gray">
          <a:xfrm>
            <a:off x="1763713" y="6318053"/>
            <a:ext cx="7056437" cy="216000"/>
          </a:xfrm>
          <a:prstGeom prst="rect">
            <a:avLst/>
          </a:prstGeom>
        </p:spPr>
        <p:txBody>
          <a:bodyPr vert="horz" lIns="0" tIns="0" rIns="0" bIns="0" rtlCol="0" anchor="b" anchorCtr="0">
            <a:noAutofit/>
          </a:bodyPr>
          <a:lstStyle>
            <a:lvl1pPr algn="r">
              <a:defRPr sz="1000">
                <a:solidFill>
                  <a:schemeClr val="accent6"/>
                </a:solidFill>
              </a:defRPr>
            </a:lvl1pPr>
          </a:lstStyle>
          <a:p>
            <a:endParaRPr lang="fr-FR" dirty="0"/>
          </a:p>
        </p:txBody>
      </p:sp>
      <p:sp>
        <p:nvSpPr>
          <p:cNvPr id="6" name="Espace réservé du numéro de diapositive 5"/>
          <p:cNvSpPr>
            <a:spLocks noGrp="1"/>
          </p:cNvSpPr>
          <p:nvPr>
            <p:ph type="sldNum" sz="quarter" idx="4"/>
          </p:nvPr>
        </p:nvSpPr>
        <p:spPr bwMode="gray">
          <a:xfrm>
            <a:off x="8243889" y="6705600"/>
            <a:ext cx="576261" cy="152400"/>
          </a:xfrm>
          <a:prstGeom prst="rect">
            <a:avLst/>
          </a:prstGeom>
        </p:spPr>
        <p:txBody>
          <a:bodyPr vert="horz" lIns="0" tIns="0" rIns="0" bIns="0" rtlCol="0" anchor="t" anchorCtr="0">
            <a:noAutofit/>
          </a:bodyPr>
          <a:lstStyle>
            <a:lvl1pPr algn="r">
              <a:defRPr sz="800">
                <a:solidFill>
                  <a:schemeClr val="accent6"/>
                </a:solidFill>
              </a:defRPr>
            </a:lvl1pPr>
          </a:lstStyle>
          <a:p>
            <a:fld id="{10C140CD-8AED-46FF-A9A2-77308F3F39AE}" type="slidenum">
              <a:rPr lang="fr-FR" smtClean="0"/>
              <a:pPr/>
              <a:t>‹N°›</a:t>
            </a:fld>
            <a:endParaRPr lang="fr-FR" dirty="0"/>
          </a:p>
        </p:txBody>
      </p:sp>
    </p:spTree>
    <p:extLst>
      <p:ext uri="{BB962C8B-B14F-4D97-AF65-F5344CB8AC3E}">
        <p14:creationId xmlns:p14="http://schemas.microsoft.com/office/powerpoint/2010/main" val="1087673726"/>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 id="2147483864" r:id="rId12"/>
    <p:sldLayoutId id="2147483865" r:id="rId13"/>
    <p:sldLayoutId id="2147483866" r:id="rId14"/>
    <p:sldLayoutId id="2147483867" r:id="rId15"/>
    <p:sldLayoutId id="2147483868" r:id="rId16"/>
    <p:sldLayoutId id="2147483869" r:id="rId17"/>
    <p:sldLayoutId id="2147483870" r:id="rId18"/>
    <p:sldLayoutId id="2147483891" r:id="rId19"/>
    <p:sldLayoutId id="2147483892" r:id="rId20"/>
  </p:sldLayoutIdLst>
  <p:hf hdr="0" ftr="0" dt="0"/>
  <p:txStyles>
    <p:titleStyle>
      <a:lvl1pPr algn="l" defTabSz="914400" rtl="0" eaLnBrk="1" latinLnBrk="0" hangingPunct="1">
        <a:lnSpc>
          <a:spcPct val="100000"/>
        </a:lnSpc>
        <a:spcBef>
          <a:spcPts val="0"/>
        </a:spcBef>
        <a:spcAft>
          <a:spcPts val="0"/>
        </a:spcAft>
        <a:buNone/>
        <a:defRPr sz="2900" b="0" kern="1200">
          <a:solidFill>
            <a:schemeClr val="accent6"/>
          </a:solidFill>
          <a:latin typeface="+mn-lt"/>
          <a:ea typeface="+mj-ea"/>
          <a:cs typeface="+mj-cs"/>
        </a:defRPr>
      </a:lvl1pPr>
    </p:titleStyle>
    <p:bodyStyle>
      <a:lvl1pPr marL="0" indent="0" algn="l" defTabSz="914400" rtl="0" eaLnBrk="1" latinLnBrk="0" hangingPunct="1">
        <a:lnSpc>
          <a:spcPct val="110000"/>
        </a:lnSpc>
        <a:spcBef>
          <a:spcPts val="1500"/>
        </a:spcBef>
        <a:spcAft>
          <a:spcPts val="800"/>
        </a:spcAft>
        <a:buClr>
          <a:schemeClr val="accent1"/>
        </a:buClr>
        <a:buSzPct val="100000"/>
        <a:buFont typeface="Arial" panose="020B0604020202020204" pitchFamily="34" charset="0"/>
        <a:buNone/>
        <a:defRPr sz="1600" kern="1200">
          <a:solidFill>
            <a:schemeClr val="accent5"/>
          </a:solidFill>
          <a:latin typeface="+mj-lt"/>
          <a:ea typeface="+mn-ea"/>
          <a:cs typeface="+mn-cs"/>
        </a:defRPr>
      </a:lvl1pPr>
      <a:lvl2pPr marL="0" indent="0" algn="l" defTabSz="914400" rtl="0" eaLnBrk="1" latinLnBrk="0" hangingPunct="1">
        <a:lnSpc>
          <a:spcPct val="110000"/>
        </a:lnSpc>
        <a:spcBef>
          <a:spcPts val="0"/>
        </a:spcBef>
        <a:spcAft>
          <a:spcPts val="0"/>
        </a:spcAft>
        <a:buClr>
          <a:schemeClr val="accent1"/>
        </a:buClr>
        <a:buSzPct val="100000"/>
        <a:buFont typeface="Arial" panose="020B0604020202020204" pitchFamily="34" charset="0"/>
        <a:buNone/>
        <a:defRPr sz="1200" kern="1200">
          <a:solidFill>
            <a:schemeClr val="accent6"/>
          </a:solidFill>
          <a:latin typeface="+mn-lt"/>
          <a:ea typeface="+mn-ea"/>
          <a:cs typeface="+mn-cs"/>
        </a:defRPr>
      </a:lvl2pPr>
      <a:lvl3pPr marL="396000" indent="0" algn="l" defTabSz="914400" rtl="0" eaLnBrk="1" latinLnBrk="0" hangingPunct="1">
        <a:lnSpc>
          <a:spcPct val="110000"/>
        </a:lnSpc>
        <a:spcBef>
          <a:spcPts val="1500"/>
        </a:spcBef>
        <a:spcAft>
          <a:spcPts val="800"/>
        </a:spcAft>
        <a:buClr>
          <a:schemeClr val="accent1"/>
        </a:buClr>
        <a:buSzPct val="100000"/>
        <a:buFont typeface="Arial" panose="020B0604020202020204" pitchFamily="34" charset="0"/>
        <a:buNone/>
        <a:defRPr sz="1400" kern="1200">
          <a:solidFill>
            <a:schemeClr val="accent5"/>
          </a:solidFill>
          <a:latin typeface="+mj-lt"/>
          <a:ea typeface="+mn-ea"/>
          <a:cs typeface="+mn-cs"/>
        </a:defRPr>
      </a:lvl3pPr>
      <a:lvl4pPr marL="396000" indent="0" algn="l" defTabSz="914400" rtl="0" eaLnBrk="1" latinLnBrk="0" hangingPunct="1">
        <a:lnSpc>
          <a:spcPct val="110000"/>
        </a:lnSpc>
        <a:spcBef>
          <a:spcPts val="0"/>
        </a:spcBef>
        <a:spcAft>
          <a:spcPts val="0"/>
        </a:spcAft>
        <a:buClr>
          <a:schemeClr val="accent1"/>
        </a:buClr>
        <a:buSzPct val="100000"/>
        <a:buFont typeface="Arial" panose="020B0604020202020204" pitchFamily="34" charset="0"/>
        <a:buNone/>
        <a:defRPr sz="1200" kern="1200">
          <a:solidFill>
            <a:schemeClr val="accent6"/>
          </a:solidFill>
          <a:latin typeface="+mn-lt"/>
          <a:ea typeface="+mn-ea"/>
          <a:cs typeface="+mn-cs"/>
        </a:defRPr>
      </a:lvl4pPr>
      <a:lvl5pPr marL="1080000" indent="0" algn="l" defTabSz="914400" rtl="0" eaLnBrk="1" latinLnBrk="0" hangingPunct="1">
        <a:lnSpc>
          <a:spcPct val="110000"/>
        </a:lnSpc>
        <a:spcBef>
          <a:spcPts val="1500"/>
        </a:spcBef>
        <a:spcAft>
          <a:spcPts val="800"/>
        </a:spcAft>
        <a:buClr>
          <a:schemeClr val="accent1"/>
        </a:buClr>
        <a:buSzPct val="100000"/>
        <a:buFont typeface="Arial" panose="020B0604020202020204" pitchFamily="34" charset="0"/>
        <a:buNone/>
        <a:defRPr sz="1200" kern="1200">
          <a:solidFill>
            <a:schemeClr val="accent6"/>
          </a:solidFill>
          <a:latin typeface="+mj-lt"/>
          <a:ea typeface="+mn-ea"/>
          <a:cs typeface="+mn-cs"/>
        </a:defRPr>
      </a:lvl5pPr>
      <a:lvl6pPr marL="1080000" indent="0" algn="l" defTabSz="914400" rtl="0" eaLnBrk="1" latinLnBrk="0" hangingPunct="1">
        <a:spcBef>
          <a:spcPts val="0"/>
        </a:spcBef>
        <a:spcAft>
          <a:spcPts val="0"/>
        </a:spcAft>
        <a:buClr>
          <a:schemeClr val="accent1"/>
        </a:buClr>
        <a:buFont typeface="Arial" panose="020B0604020202020204" pitchFamily="34" charset="0"/>
        <a:buNone/>
        <a:defRPr sz="1050" kern="1200">
          <a:solidFill>
            <a:schemeClr val="accent6"/>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Image 7"/>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bwMode="gray">
          <a:xfrm>
            <a:off x="0" y="5"/>
            <a:ext cx="1440000" cy="1080381"/>
          </a:xfrm>
          <a:prstGeom prst="rect">
            <a:avLst/>
          </a:prstGeom>
        </p:spPr>
      </p:pic>
      <p:pic>
        <p:nvPicPr>
          <p:cNvPr id="9" name="Image 8"/>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bwMode="gray">
          <a:xfrm>
            <a:off x="0" y="6318504"/>
            <a:ext cx="9144000" cy="539496"/>
          </a:xfrm>
          <a:prstGeom prst="rect">
            <a:avLst/>
          </a:prstGeom>
        </p:spPr>
      </p:pic>
      <p:sp>
        <p:nvSpPr>
          <p:cNvPr id="2" name="Espace réservé du titre 1"/>
          <p:cNvSpPr>
            <a:spLocks noGrp="1"/>
          </p:cNvSpPr>
          <p:nvPr>
            <p:ph type="title"/>
          </p:nvPr>
        </p:nvSpPr>
        <p:spPr bwMode="gray">
          <a:xfrm>
            <a:off x="1763713" y="404815"/>
            <a:ext cx="7056437" cy="647923"/>
          </a:xfrm>
          <a:prstGeom prst="rect">
            <a:avLst/>
          </a:prstGeom>
        </p:spPr>
        <p:txBody>
          <a:bodyPr vert="horz" lIns="0" tIns="0" rIns="0" bIns="0" rtlCol="0" anchor="t" anchorCtr="0">
            <a:noAutofit/>
          </a:bodyPr>
          <a:lstStyle/>
          <a:p>
            <a:r>
              <a:rPr lang="fr-FR" noProof="0"/>
              <a:t>Titre</a:t>
            </a:r>
          </a:p>
        </p:txBody>
      </p:sp>
      <p:sp>
        <p:nvSpPr>
          <p:cNvPr id="3" name="Espace réservé du texte 2"/>
          <p:cNvSpPr>
            <a:spLocks noGrp="1"/>
          </p:cNvSpPr>
          <p:nvPr>
            <p:ph type="body" idx="1"/>
          </p:nvPr>
        </p:nvSpPr>
        <p:spPr bwMode="gray">
          <a:xfrm>
            <a:off x="1368429" y="1484789"/>
            <a:ext cx="7451725" cy="4608041"/>
          </a:xfrm>
          <a:prstGeom prst="rect">
            <a:avLst/>
          </a:prstGeom>
        </p:spPr>
        <p:txBody>
          <a:bodyPr vert="horz" lIns="0" tIns="0" rIns="0" bIns="0" rtlCol="0" anchor="t" anchorCtr="0">
            <a:noAutofit/>
          </a:bodyPr>
          <a:lstStyle/>
          <a:p>
            <a:pPr lvl="0"/>
            <a:r>
              <a:rPr lang="fr-FR" noProof="0"/>
              <a:t>Texte de niveau 1</a:t>
            </a:r>
          </a:p>
          <a:p>
            <a:pPr lvl="1"/>
            <a:r>
              <a:rPr lang="fr-FR" noProof="0"/>
              <a:t>Texte de niveau 2</a:t>
            </a:r>
          </a:p>
          <a:p>
            <a:pPr lvl="2"/>
            <a:r>
              <a:rPr lang="fr-FR" noProof="0"/>
              <a:t>Texte de niveau 3</a:t>
            </a:r>
          </a:p>
          <a:p>
            <a:pPr lvl="3"/>
            <a:r>
              <a:rPr lang="fr-FR" noProof="0"/>
              <a:t>Texte de niveau 4</a:t>
            </a:r>
          </a:p>
          <a:p>
            <a:pPr lvl="4"/>
            <a:r>
              <a:rPr lang="fr-FR" noProof="0"/>
              <a:t>Texte de niveau 5</a:t>
            </a:r>
          </a:p>
          <a:p>
            <a:pPr lvl="5"/>
            <a:r>
              <a:rPr lang="fr-FR" noProof="0"/>
              <a:t>Texte de niveau 6</a:t>
            </a:r>
          </a:p>
        </p:txBody>
      </p:sp>
      <p:sp>
        <p:nvSpPr>
          <p:cNvPr id="4" name="Espace réservé de la date 3"/>
          <p:cNvSpPr>
            <a:spLocks noGrp="1"/>
          </p:cNvSpPr>
          <p:nvPr>
            <p:ph type="dt" sz="half" idx="2"/>
          </p:nvPr>
        </p:nvSpPr>
        <p:spPr bwMode="gray">
          <a:xfrm>
            <a:off x="8820154" y="6705600"/>
            <a:ext cx="321821" cy="152400"/>
          </a:xfrm>
          <a:prstGeom prst="rect">
            <a:avLst/>
          </a:prstGeom>
        </p:spPr>
        <p:txBody>
          <a:bodyPr vert="horz" lIns="0" tIns="0" rIns="0" bIns="0" rtlCol="0" anchor="ctr" anchorCtr="0">
            <a:noAutofit/>
          </a:bodyPr>
          <a:lstStyle>
            <a:lvl1pPr algn="ctr">
              <a:defRPr sz="100">
                <a:solidFill>
                  <a:schemeClr val="bg1">
                    <a:alpha val="0"/>
                  </a:schemeClr>
                </a:solidFill>
              </a:defRPr>
            </a:lvl1pPr>
          </a:lstStyle>
          <a:p>
            <a:fld id="{8393D611-DB90-4AF6-BB69-4AB9D21E6A8F}" type="datetime1">
              <a:rPr lang="fr-FR" smtClean="0"/>
              <a:t>24/05/2022</a:t>
            </a:fld>
            <a:endParaRPr lang="fr-FR"/>
          </a:p>
        </p:txBody>
      </p:sp>
      <p:sp>
        <p:nvSpPr>
          <p:cNvPr id="6" name="Espace réservé du numéro de diapositive 5"/>
          <p:cNvSpPr>
            <a:spLocks noGrp="1"/>
          </p:cNvSpPr>
          <p:nvPr>
            <p:ph type="sldNum" sz="quarter" idx="4"/>
          </p:nvPr>
        </p:nvSpPr>
        <p:spPr bwMode="gray">
          <a:xfrm>
            <a:off x="8243893" y="6705600"/>
            <a:ext cx="576261" cy="152400"/>
          </a:xfrm>
          <a:prstGeom prst="rect">
            <a:avLst/>
          </a:prstGeom>
        </p:spPr>
        <p:txBody>
          <a:bodyPr vert="horz" lIns="0" tIns="0" rIns="0" bIns="0" rtlCol="0" anchor="t" anchorCtr="0">
            <a:noAutofit/>
          </a:bodyPr>
          <a:lstStyle>
            <a:lvl1pPr algn="r">
              <a:defRPr sz="590">
                <a:solidFill>
                  <a:schemeClr val="accent6"/>
                </a:solidFill>
              </a:defRPr>
            </a:lvl1pPr>
          </a:lstStyle>
          <a:p>
            <a:fld id="{10C140CD-8AED-46FF-A9A2-77308F3F39AE}" type="slidenum">
              <a:rPr lang="fr-FR" smtClean="0"/>
              <a:pPr/>
              <a:t>‹N°›</a:t>
            </a:fld>
            <a:endParaRPr lang="fr-FR"/>
          </a:p>
        </p:txBody>
      </p:sp>
    </p:spTree>
    <p:extLst>
      <p:ext uri="{BB962C8B-B14F-4D97-AF65-F5344CB8AC3E}">
        <p14:creationId xmlns:p14="http://schemas.microsoft.com/office/powerpoint/2010/main" val="2410300952"/>
      </p:ext>
    </p:extLst>
  </p:cSld>
  <p:clrMap bg1="lt1" tx1="dk1" bg2="lt2" tx2="dk2" accent1="accent1" accent2="accent2" accent3="accent3" accent4="accent4" accent5="accent5" accent6="accent6" hlink="hlink" folHlink="folHlink"/>
  <p:sldLayoutIdLst>
    <p:sldLayoutId id="2147483873" r:id="rId1"/>
    <p:sldLayoutId id="2147483874" r:id="rId2"/>
    <p:sldLayoutId id="2147483875" r:id="rId3"/>
    <p:sldLayoutId id="2147483876" r:id="rId4"/>
    <p:sldLayoutId id="2147483877" r:id="rId5"/>
    <p:sldLayoutId id="2147483878" r:id="rId6"/>
    <p:sldLayoutId id="2147483879" r:id="rId7"/>
    <p:sldLayoutId id="2147483880" r:id="rId8"/>
    <p:sldLayoutId id="2147483881" r:id="rId9"/>
    <p:sldLayoutId id="2147483882" r:id="rId10"/>
    <p:sldLayoutId id="2147483883" r:id="rId11"/>
    <p:sldLayoutId id="2147483884" r:id="rId12"/>
    <p:sldLayoutId id="2147483885" r:id="rId13"/>
    <p:sldLayoutId id="2147483886" r:id="rId14"/>
    <p:sldLayoutId id="2147483887" r:id="rId15"/>
    <p:sldLayoutId id="2147483888" r:id="rId16"/>
    <p:sldLayoutId id="2147483890" r:id="rId17"/>
  </p:sldLayoutIdLst>
  <p:hf hdr="0" ftr="0" dt="0"/>
  <p:txStyles>
    <p:titleStyle>
      <a:lvl1pPr algn="l" defTabSz="685566" rtl="0" eaLnBrk="1" latinLnBrk="0" hangingPunct="1">
        <a:lnSpc>
          <a:spcPct val="100000"/>
        </a:lnSpc>
        <a:spcBef>
          <a:spcPts val="0"/>
        </a:spcBef>
        <a:spcAft>
          <a:spcPts val="0"/>
        </a:spcAft>
        <a:buNone/>
        <a:defRPr sz="2197" b="0" kern="1200">
          <a:solidFill>
            <a:schemeClr val="accent6"/>
          </a:solidFill>
          <a:latin typeface="+mn-lt"/>
          <a:ea typeface="+mj-ea"/>
          <a:cs typeface="+mj-cs"/>
        </a:defRPr>
      </a:lvl1pPr>
    </p:titleStyle>
    <p:bodyStyle>
      <a:lvl1pPr marL="0" indent="0" algn="l" defTabSz="685566" rtl="0" eaLnBrk="1" latinLnBrk="0" hangingPunct="1">
        <a:lnSpc>
          <a:spcPct val="110000"/>
        </a:lnSpc>
        <a:spcBef>
          <a:spcPts val="1125"/>
        </a:spcBef>
        <a:spcAft>
          <a:spcPts val="600"/>
        </a:spcAft>
        <a:buClr>
          <a:schemeClr val="accent1"/>
        </a:buClr>
        <a:buSzPct val="100000"/>
        <a:buFont typeface="Arial" panose="020B0604020202020204" pitchFamily="34" charset="0"/>
        <a:buNone/>
        <a:defRPr sz="1178" kern="1200">
          <a:solidFill>
            <a:schemeClr val="accent3"/>
          </a:solidFill>
          <a:latin typeface="+mj-lt"/>
          <a:ea typeface="+mn-ea"/>
          <a:cs typeface="+mn-cs"/>
        </a:defRPr>
      </a:lvl1pPr>
      <a:lvl2pPr marL="0" indent="133306" algn="l" defTabSz="685566" rtl="0" eaLnBrk="1" latinLnBrk="0" hangingPunct="1">
        <a:lnSpc>
          <a:spcPct val="100000"/>
        </a:lnSpc>
        <a:spcBef>
          <a:spcPts val="0"/>
        </a:spcBef>
        <a:spcAft>
          <a:spcPts val="0"/>
        </a:spcAft>
        <a:buClr>
          <a:schemeClr val="accent1"/>
        </a:buClr>
        <a:buSzPct val="100000"/>
        <a:buFont typeface="Wingdings" pitchFamily="2" charset="2"/>
        <a:buChar char="§"/>
        <a:defRPr sz="1072" kern="1200">
          <a:solidFill>
            <a:schemeClr val="tx1">
              <a:lumMod val="65000"/>
              <a:lumOff val="35000"/>
            </a:schemeClr>
          </a:solidFill>
          <a:latin typeface="+mn-lt"/>
          <a:ea typeface="+mn-ea"/>
          <a:cs typeface="+mn-cs"/>
        </a:defRPr>
      </a:lvl2pPr>
      <a:lvl3pPr marL="296365" indent="104739" algn="l" defTabSz="685566" rtl="0" eaLnBrk="1" latinLnBrk="0" hangingPunct="1">
        <a:lnSpc>
          <a:spcPct val="100000"/>
        </a:lnSpc>
        <a:spcBef>
          <a:spcPts val="0"/>
        </a:spcBef>
        <a:spcAft>
          <a:spcPts val="0"/>
        </a:spcAft>
        <a:buClr>
          <a:schemeClr val="accent1"/>
        </a:buClr>
        <a:buSzPct val="100000"/>
        <a:buFont typeface="Arial" pitchFamily="34" charset="0"/>
        <a:buChar char="•"/>
        <a:defRPr lang="fr-FR" sz="965" kern="1200" noProof="0" dirty="0" smtClean="0">
          <a:solidFill>
            <a:schemeClr val="tx1">
              <a:lumMod val="65000"/>
              <a:lumOff val="35000"/>
            </a:schemeClr>
          </a:solidFill>
          <a:latin typeface="+mn-lt"/>
          <a:ea typeface="+mn-ea"/>
          <a:cs typeface="+mn-cs"/>
        </a:defRPr>
      </a:lvl3pPr>
      <a:lvl4pPr marL="471329" indent="134495" algn="l" defTabSz="685566" rtl="0" eaLnBrk="1" latinLnBrk="0" hangingPunct="1">
        <a:lnSpc>
          <a:spcPct val="110000"/>
        </a:lnSpc>
        <a:spcBef>
          <a:spcPts val="0"/>
        </a:spcBef>
        <a:spcAft>
          <a:spcPts val="0"/>
        </a:spcAft>
        <a:buClr>
          <a:schemeClr val="accent1"/>
        </a:buClr>
        <a:buSzPct val="100000"/>
        <a:buFont typeface="Courier New" pitchFamily="49" charset="0"/>
        <a:buChar char="o"/>
        <a:defRPr sz="911" kern="1200">
          <a:solidFill>
            <a:schemeClr val="tx1">
              <a:lumMod val="65000"/>
              <a:lumOff val="35000"/>
            </a:schemeClr>
          </a:solidFill>
          <a:latin typeface="+mn-lt"/>
          <a:ea typeface="+mn-ea"/>
          <a:cs typeface="+mn-cs"/>
        </a:defRPr>
      </a:lvl4pPr>
      <a:lvl5pPr marL="809724" indent="0" algn="l" defTabSz="685566" rtl="0" eaLnBrk="1" latinLnBrk="0" hangingPunct="1">
        <a:lnSpc>
          <a:spcPct val="110000"/>
        </a:lnSpc>
        <a:spcBef>
          <a:spcPts val="1125"/>
        </a:spcBef>
        <a:spcAft>
          <a:spcPts val="600"/>
        </a:spcAft>
        <a:buClr>
          <a:schemeClr val="accent1"/>
        </a:buClr>
        <a:buSzPct val="100000"/>
        <a:buFont typeface="Arial" panose="020B0604020202020204" pitchFamily="34" charset="0"/>
        <a:buNone/>
        <a:defRPr sz="911" kern="1200">
          <a:solidFill>
            <a:schemeClr val="accent6"/>
          </a:solidFill>
          <a:latin typeface="+mj-lt"/>
          <a:ea typeface="+mn-ea"/>
          <a:cs typeface="+mn-cs"/>
        </a:defRPr>
      </a:lvl5pPr>
      <a:lvl6pPr marL="809724" indent="0" algn="l" defTabSz="685566" rtl="0" eaLnBrk="1" latinLnBrk="0" hangingPunct="1">
        <a:spcBef>
          <a:spcPts val="0"/>
        </a:spcBef>
        <a:spcAft>
          <a:spcPts val="0"/>
        </a:spcAft>
        <a:buClr>
          <a:schemeClr val="accent1"/>
        </a:buClr>
        <a:buFont typeface="Arial" panose="020B0604020202020204" pitchFamily="34" charset="0"/>
        <a:buNone/>
        <a:defRPr sz="803" kern="1200">
          <a:solidFill>
            <a:schemeClr val="accent6"/>
          </a:solidFill>
          <a:latin typeface="+mn-lt"/>
          <a:ea typeface="+mn-ea"/>
          <a:cs typeface="+mn-cs"/>
        </a:defRPr>
      </a:lvl6pPr>
      <a:lvl7pPr marL="2228092" indent="-171392" algn="l" defTabSz="685566"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0876" indent="-171392" algn="l" defTabSz="685566"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3660" indent="-171392" algn="l" defTabSz="685566"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fr-FR"/>
      </a:defPPr>
      <a:lvl1pPr marL="0" algn="l" defTabSz="685566" rtl="0" eaLnBrk="1" latinLnBrk="0" hangingPunct="1">
        <a:defRPr sz="1340" kern="1200">
          <a:solidFill>
            <a:schemeClr val="tx1"/>
          </a:solidFill>
          <a:latin typeface="+mn-lt"/>
          <a:ea typeface="+mn-ea"/>
          <a:cs typeface="+mn-cs"/>
        </a:defRPr>
      </a:lvl1pPr>
      <a:lvl2pPr marL="342783" algn="l" defTabSz="685566" rtl="0" eaLnBrk="1" latinLnBrk="0" hangingPunct="1">
        <a:defRPr sz="1340" kern="1200">
          <a:solidFill>
            <a:schemeClr val="tx1"/>
          </a:solidFill>
          <a:latin typeface="+mn-lt"/>
          <a:ea typeface="+mn-ea"/>
          <a:cs typeface="+mn-cs"/>
        </a:defRPr>
      </a:lvl2pPr>
      <a:lvl3pPr marL="685566" algn="l" defTabSz="685566" rtl="0" eaLnBrk="1" latinLnBrk="0" hangingPunct="1">
        <a:defRPr sz="1340" kern="1200">
          <a:solidFill>
            <a:schemeClr val="tx1"/>
          </a:solidFill>
          <a:latin typeface="+mn-lt"/>
          <a:ea typeface="+mn-ea"/>
          <a:cs typeface="+mn-cs"/>
        </a:defRPr>
      </a:lvl3pPr>
      <a:lvl4pPr marL="1028349" algn="l" defTabSz="685566" rtl="0" eaLnBrk="1" latinLnBrk="0" hangingPunct="1">
        <a:defRPr sz="1340" kern="1200">
          <a:solidFill>
            <a:schemeClr val="tx1"/>
          </a:solidFill>
          <a:latin typeface="+mn-lt"/>
          <a:ea typeface="+mn-ea"/>
          <a:cs typeface="+mn-cs"/>
        </a:defRPr>
      </a:lvl4pPr>
      <a:lvl5pPr marL="1371133" algn="l" defTabSz="685566" rtl="0" eaLnBrk="1" latinLnBrk="0" hangingPunct="1">
        <a:defRPr sz="1340" kern="1200">
          <a:solidFill>
            <a:schemeClr val="tx1"/>
          </a:solidFill>
          <a:latin typeface="+mn-lt"/>
          <a:ea typeface="+mn-ea"/>
          <a:cs typeface="+mn-cs"/>
        </a:defRPr>
      </a:lvl5pPr>
      <a:lvl6pPr marL="1713916" algn="l" defTabSz="685566" rtl="0" eaLnBrk="1" latinLnBrk="0" hangingPunct="1">
        <a:defRPr sz="1340" kern="1200">
          <a:solidFill>
            <a:schemeClr val="tx1"/>
          </a:solidFill>
          <a:latin typeface="+mn-lt"/>
          <a:ea typeface="+mn-ea"/>
          <a:cs typeface="+mn-cs"/>
        </a:defRPr>
      </a:lvl6pPr>
      <a:lvl7pPr marL="2056701" algn="l" defTabSz="685566" rtl="0" eaLnBrk="1" latinLnBrk="0" hangingPunct="1">
        <a:defRPr sz="1340" kern="1200">
          <a:solidFill>
            <a:schemeClr val="tx1"/>
          </a:solidFill>
          <a:latin typeface="+mn-lt"/>
          <a:ea typeface="+mn-ea"/>
          <a:cs typeface="+mn-cs"/>
        </a:defRPr>
      </a:lvl7pPr>
      <a:lvl8pPr marL="2399484" algn="l" defTabSz="685566" rtl="0" eaLnBrk="1" latinLnBrk="0" hangingPunct="1">
        <a:defRPr sz="1340" kern="1200">
          <a:solidFill>
            <a:schemeClr val="tx1"/>
          </a:solidFill>
          <a:latin typeface="+mn-lt"/>
          <a:ea typeface="+mn-ea"/>
          <a:cs typeface="+mn-cs"/>
        </a:defRPr>
      </a:lvl8pPr>
      <a:lvl9pPr marL="2742267" algn="l" defTabSz="685566" rtl="0" eaLnBrk="1" latinLnBrk="0" hangingPunct="1">
        <a:defRPr sz="13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16.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svg"/><Relationship Id="rId7" Type="http://schemas.openxmlformats.org/officeDocument/2006/relationships/image" Target="../media/image31.png"/><Relationship Id="rId2" Type="http://schemas.openxmlformats.org/officeDocument/2006/relationships/image" Target="../media/image26.png"/><Relationship Id="rId1" Type="http://schemas.openxmlformats.org/officeDocument/2006/relationships/slideLayout" Target="../slideLayouts/slideLayout112.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png"/><Relationship Id="rId9" Type="http://schemas.openxmlformats.org/officeDocument/2006/relationships/image" Target="../media/image3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ctrTitle"/>
          </p:nvPr>
        </p:nvSpPr>
        <p:spPr/>
        <p:txBody>
          <a:bodyPr/>
          <a:lstStyle/>
          <a:p>
            <a:endParaRPr lang="fr-FR" dirty="0"/>
          </a:p>
        </p:txBody>
      </p:sp>
      <p:sp>
        <p:nvSpPr>
          <p:cNvPr id="2" name="Espace réservé du texte 1"/>
          <p:cNvSpPr>
            <a:spLocks noGrp="1"/>
          </p:cNvSpPr>
          <p:nvPr>
            <p:ph type="subTitle" idx="1"/>
          </p:nvPr>
        </p:nvSpPr>
        <p:spPr>
          <a:xfrm>
            <a:off x="1584000" y="2780928"/>
            <a:ext cx="7236000" cy="3313872"/>
          </a:xfrm>
        </p:spPr>
        <p:txBody>
          <a:bodyPr/>
          <a:lstStyle/>
          <a:p>
            <a:pPr>
              <a:spcAft>
                <a:spcPts val="1200"/>
              </a:spcAft>
            </a:pPr>
            <a:r>
              <a:rPr lang="fr-FR" sz="3429" dirty="0"/>
              <a:t>Point sur l‘avancement du projet SAT3LLITE de GRDF</a:t>
            </a:r>
          </a:p>
          <a:p>
            <a:pPr>
              <a:spcAft>
                <a:spcPts val="1200"/>
              </a:spcAft>
            </a:pPr>
            <a:endParaRPr lang="fr-FR" sz="3429" dirty="0"/>
          </a:p>
          <a:p>
            <a:pPr algn="r">
              <a:spcAft>
                <a:spcPts val="1200"/>
              </a:spcAft>
            </a:pPr>
            <a:r>
              <a:rPr lang="fr-FR" sz="2857" i="1" dirty="0"/>
              <a:t>GTG 2007 - GT2 </a:t>
            </a:r>
          </a:p>
          <a:p>
            <a:pPr lvl="1"/>
            <a:endParaRPr lang="fr-FR" sz="2000" dirty="0"/>
          </a:p>
          <a:p>
            <a:pPr lvl="1" algn="r"/>
            <a:r>
              <a:rPr lang="fr-FR" sz="2000" dirty="0"/>
              <a:t>		31 mai 2022</a:t>
            </a:r>
          </a:p>
        </p:txBody>
      </p:sp>
      <p:sp>
        <p:nvSpPr>
          <p:cNvPr id="6" name="Espace réservé du numéro de diapositive 5"/>
          <p:cNvSpPr>
            <a:spLocks noGrp="1"/>
          </p:cNvSpPr>
          <p:nvPr>
            <p:ph type="sldNum" sz="quarter" idx="12"/>
          </p:nvPr>
        </p:nvSpPr>
        <p:spPr/>
        <p:txBody>
          <a:bodyPr/>
          <a:lstStyle/>
          <a:p>
            <a:fld id="{10C140CD-8AED-46FF-A9A2-77308F3F39AE}" type="slidenum">
              <a:rPr lang="fr-FR" smtClean="0"/>
              <a:pPr/>
              <a:t>1</a:t>
            </a:fld>
            <a:endParaRPr lang="fr-FR" dirty="0"/>
          </a:p>
        </p:txBody>
      </p:sp>
    </p:spTree>
    <p:extLst>
      <p:ext uri="{BB962C8B-B14F-4D97-AF65-F5344CB8AC3E}">
        <p14:creationId xmlns:p14="http://schemas.microsoft.com/office/powerpoint/2010/main" val="1237362758"/>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 name="Rectangle : coins arrondis 234">
            <a:extLst>
              <a:ext uri="{FF2B5EF4-FFF2-40B4-BE49-F238E27FC236}">
                <a16:creationId xmlns:a16="http://schemas.microsoft.com/office/drawing/2014/main" id="{E45AE82F-9917-4AD3-9018-42C905655391}"/>
              </a:ext>
            </a:extLst>
          </p:cNvPr>
          <p:cNvSpPr/>
          <p:nvPr/>
        </p:nvSpPr>
        <p:spPr>
          <a:xfrm>
            <a:off x="3461563" y="4375296"/>
            <a:ext cx="4823556" cy="1519857"/>
          </a:xfrm>
          <a:prstGeom prst="roundRect">
            <a:avLst/>
          </a:prstGeom>
          <a:ln w="38100">
            <a:solidFill>
              <a:srgbClr val="7030A0"/>
            </a:solidFill>
            <a:prstDash val="dash"/>
          </a:ln>
        </p:spPr>
        <p:style>
          <a:lnRef idx="2">
            <a:schemeClr val="accent6"/>
          </a:lnRef>
          <a:fillRef idx="1">
            <a:schemeClr val="lt1"/>
          </a:fillRef>
          <a:effectRef idx="0">
            <a:schemeClr val="accent6"/>
          </a:effectRef>
          <a:fontRef idx="minor">
            <a:schemeClr val="dk1"/>
          </a:fontRef>
        </p:style>
        <p:txBody>
          <a:bodyPr bIns="0" rtlCol="0" anchor="b" anchorCtr="0"/>
          <a:lstStyle/>
          <a:p>
            <a:r>
              <a:rPr lang="fr-FR" sz="1050" dirty="0">
                <a:solidFill>
                  <a:srgbClr val="7030A0"/>
                </a:solidFill>
              </a:rPr>
              <a:t>PCE non éligibles à la solution technique </a:t>
            </a:r>
            <a:r>
              <a:rPr lang="fr-FR" sz="1050" dirty="0" err="1">
                <a:solidFill>
                  <a:srgbClr val="7030A0"/>
                </a:solidFill>
              </a:rPr>
              <a:t>Gazpar</a:t>
            </a:r>
            <a:endParaRPr lang="fr-FR" sz="1050" dirty="0">
              <a:solidFill>
                <a:srgbClr val="7030A0"/>
              </a:solidFill>
            </a:endParaRPr>
          </a:p>
        </p:txBody>
      </p:sp>
      <p:sp>
        <p:nvSpPr>
          <p:cNvPr id="5" name="Rectangle : coins arrondis 4">
            <a:extLst>
              <a:ext uri="{FF2B5EF4-FFF2-40B4-BE49-F238E27FC236}">
                <a16:creationId xmlns:a16="http://schemas.microsoft.com/office/drawing/2014/main" id="{76A11C55-8712-4E40-936C-E12D1439808B}"/>
              </a:ext>
            </a:extLst>
          </p:cNvPr>
          <p:cNvSpPr/>
          <p:nvPr/>
        </p:nvSpPr>
        <p:spPr>
          <a:xfrm>
            <a:off x="3464574" y="2708920"/>
            <a:ext cx="4823556" cy="1519857"/>
          </a:xfrm>
          <a:prstGeom prst="roundRect">
            <a:avLst/>
          </a:prstGeom>
          <a:ln w="38100">
            <a:solidFill>
              <a:srgbClr val="7030A0"/>
            </a:solidFill>
            <a:prstDash val="dash"/>
          </a:ln>
        </p:spPr>
        <p:style>
          <a:lnRef idx="2">
            <a:schemeClr val="accent6"/>
          </a:lnRef>
          <a:fillRef idx="1">
            <a:schemeClr val="lt1"/>
          </a:fillRef>
          <a:effectRef idx="0">
            <a:schemeClr val="accent6"/>
          </a:effectRef>
          <a:fontRef idx="minor">
            <a:schemeClr val="dk1"/>
          </a:fontRef>
        </p:style>
        <p:txBody>
          <a:bodyPr tIns="0" rtlCol="0" anchor="t" anchorCtr="0"/>
          <a:lstStyle/>
          <a:p>
            <a:r>
              <a:rPr lang="fr-FR" sz="1050" dirty="0">
                <a:solidFill>
                  <a:srgbClr val="7030A0"/>
                </a:solidFill>
              </a:rPr>
              <a:t>PCE éligibles à la solution technique </a:t>
            </a:r>
            <a:r>
              <a:rPr lang="fr-FR" sz="1050" dirty="0" err="1">
                <a:solidFill>
                  <a:srgbClr val="7030A0"/>
                </a:solidFill>
              </a:rPr>
              <a:t>Gazpar</a:t>
            </a:r>
            <a:endParaRPr lang="fr-FR" sz="1050" dirty="0">
              <a:solidFill>
                <a:srgbClr val="7030A0"/>
              </a:solidFill>
            </a:endParaRPr>
          </a:p>
        </p:txBody>
      </p:sp>
      <p:sp>
        <p:nvSpPr>
          <p:cNvPr id="6" name="ZoneTexte 5">
            <a:extLst>
              <a:ext uri="{FF2B5EF4-FFF2-40B4-BE49-F238E27FC236}">
                <a16:creationId xmlns:a16="http://schemas.microsoft.com/office/drawing/2014/main" id="{DF2940CE-708E-482E-A740-E41BCDD02381}"/>
              </a:ext>
            </a:extLst>
          </p:cNvPr>
          <p:cNvSpPr txBox="1"/>
          <p:nvPr/>
        </p:nvSpPr>
        <p:spPr>
          <a:xfrm>
            <a:off x="201180" y="1296195"/>
            <a:ext cx="6891100" cy="532197"/>
          </a:xfrm>
          <a:prstGeom prst="rect">
            <a:avLst/>
          </a:prstGeom>
          <a:noFill/>
        </p:spPr>
        <p:txBody>
          <a:bodyPr wrap="square" rtlCol="0">
            <a:spAutoFit/>
          </a:bodyPr>
          <a:lstStyle/>
          <a:p>
            <a:r>
              <a:rPr lang="fr-FR" sz="1429" b="1" dirty="0">
                <a:solidFill>
                  <a:schemeClr val="bg2">
                    <a:lumMod val="50000"/>
                  </a:schemeClr>
                </a:solidFill>
                <a:latin typeface="Avenir LT Std 55 Roman" panose="020B0503020203020204" pitchFamily="34" charset="0"/>
              </a:rPr>
              <a:t>Ce projet vise à renouveler la chaîne de télérelevé et de calcul des énergies</a:t>
            </a:r>
          </a:p>
          <a:p>
            <a:r>
              <a:rPr lang="fr-FR" sz="1429" b="1" dirty="0">
                <a:solidFill>
                  <a:schemeClr val="bg2">
                    <a:lumMod val="50000"/>
                  </a:schemeClr>
                </a:solidFill>
                <a:latin typeface="Avenir LT Std 55 Roman" panose="020B0503020203020204" pitchFamily="34" charset="0"/>
              </a:rPr>
              <a:t> des clients « haut de portefeuille » de GRDF </a:t>
            </a:r>
          </a:p>
        </p:txBody>
      </p:sp>
      <p:sp>
        <p:nvSpPr>
          <p:cNvPr id="10" name="ZoneTexte 9">
            <a:extLst>
              <a:ext uri="{FF2B5EF4-FFF2-40B4-BE49-F238E27FC236}">
                <a16:creationId xmlns:a16="http://schemas.microsoft.com/office/drawing/2014/main" id="{D8A4E842-578A-4FEE-9496-2B151DCC49DC}"/>
              </a:ext>
            </a:extLst>
          </p:cNvPr>
          <p:cNvSpPr txBox="1"/>
          <p:nvPr/>
        </p:nvSpPr>
        <p:spPr>
          <a:xfrm>
            <a:off x="1749168" y="225533"/>
            <a:ext cx="5454606" cy="532005"/>
          </a:xfrm>
          <a:prstGeom prst="rect">
            <a:avLst/>
          </a:prstGeom>
          <a:noFill/>
        </p:spPr>
        <p:txBody>
          <a:bodyPr wrap="square" rtlCol="0">
            <a:spAutoFit/>
          </a:bodyPr>
          <a:lstStyle/>
          <a:p>
            <a:r>
              <a:rPr lang="fr-FR" sz="2857" b="1" dirty="0">
                <a:solidFill>
                  <a:schemeClr val="tx2"/>
                </a:solidFill>
                <a:latin typeface="AntagometricaBTW01-Bold" panose="020B0806020202040206"/>
              </a:rPr>
              <a:t>Rappel sur le projet Sat3llite</a:t>
            </a:r>
          </a:p>
        </p:txBody>
      </p:sp>
      <p:sp>
        <p:nvSpPr>
          <p:cNvPr id="20" name="ZoneTexte 19">
            <a:extLst>
              <a:ext uri="{FF2B5EF4-FFF2-40B4-BE49-F238E27FC236}">
                <a16:creationId xmlns:a16="http://schemas.microsoft.com/office/drawing/2014/main" id="{12283AA3-4132-425D-B77E-2AEB06E0F4B1}"/>
              </a:ext>
            </a:extLst>
          </p:cNvPr>
          <p:cNvSpPr txBox="1"/>
          <p:nvPr/>
        </p:nvSpPr>
        <p:spPr>
          <a:xfrm>
            <a:off x="3376250" y="1988840"/>
            <a:ext cx="4186571" cy="584775"/>
          </a:xfrm>
          <a:prstGeom prst="rect">
            <a:avLst/>
          </a:prstGeom>
          <a:noFill/>
        </p:spPr>
        <p:txBody>
          <a:bodyPr wrap="square" rtlCol="0">
            <a:spAutoFit/>
          </a:bodyPr>
          <a:lstStyle/>
          <a:p>
            <a:r>
              <a:rPr lang="fr-FR" sz="1600" b="1" dirty="0">
                <a:solidFill>
                  <a:schemeClr val="accent2"/>
                </a:solidFill>
                <a:latin typeface="Avenir LT Std 55 Roman" panose="020B0503020203020204" pitchFamily="34" charset="0"/>
              </a:rPr>
              <a:t>Les réponses techniques : 2 chaînes communicantes</a:t>
            </a:r>
          </a:p>
        </p:txBody>
      </p:sp>
      <p:pic>
        <p:nvPicPr>
          <p:cNvPr id="131" name="Picture 5" descr="C:\Users\LT4110\Desktop\Travaux en cours 2015\Refonte présentation Gazpar\Images\Picto Gazpar-05.png">
            <a:extLst>
              <a:ext uri="{FF2B5EF4-FFF2-40B4-BE49-F238E27FC236}">
                <a16:creationId xmlns:a16="http://schemas.microsoft.com/office/drawing/2014/main" id="{CE4C1F85-95C4-4241-80F5-B486DE6D0250}"/>
              </a:ext>
            </a:extLst>
          </p:cNvPr>
          <p:cNvPicPr>
            <a:picLocks noChangeAspect="1" noChangeArrowheads="1"/>
          </p:cNvPicPr>
          <p:nvPr/>
        </p:nvPicPr>
        <p:blipFill>
          <a:blip r:embed="rId3" cstate="print"/>
          <a:srcRect/>
          <a:stretch>
            <a:fillRect/>
          </a:stretch>
        </p:blipFill>
        <p:spPr bwMode="auto">
          <a:xfrm>
            <a:off x="4342018" y="2988193"/>
            <a:ext cx="504056" cy="648072"/>
          </a:xfrm>
          <a:prstGeom prst="rect">
            <a:avLst/>
          </a:prstGeom>
          <a:noFill/>
        </p:spPr>
      </p:pic>
      <p:pic>
        <p:nvPicPr>
          <p:cNvPr id="132" name="Picture 6" descr="C:\Users\LT4110\Desktop\Travaux en cours 2015\Refonte présentation Gazpar\Images\Picto Gazpar-06.png">
            <a:extLst>
              <a:ext uri="{FF2B5EF4-FFF2-40B4-BE49-F238E27FC236}">
                <a16:creationId xmlns:a16="http://schemas.microsoft.com/office/drawing/2014/main" id="{022D5622-00CC-4C59-BB17-66A7E4F9A9F1}"/>
              </a:ext>
            </a:extLst>
          </p:cNvPr>
          <p:cNvPicPr>
            <a:picLocks noChangeAspect="1" noChangeArrowheads="1"/>
          </p:cNvPicPr>
          <p:nvPr/>
        </p:nvPicPr>
        <p:blipFill>
          <a:blip r:embed="rId4" cstate="print"/>
          <a:srcRect/>
          <a:stretch>
            <a:fillRect/>
          </a:stretch>
        </p:blipFill>
        <p:spPr bwMode="auto">
          <a:xfrm>
            <a:off x="7518080" y="2996193"/>
            <a:ext cx="648072" cy="632070"/>
          </a:xfrm>
          <a:prstGeom prst="rect">
            <a:avLst/>
          </a:prstGeom>
          <a:noFill/>
        </p:spPr>
      </p:pic>
      <p:pic>
        <p:nvPicPr>
          <p:cNvPr id="133" name="Picture 7" descr="C:\Users\LT4110\Desktop\Travaux en cours 2015\Refonte présentation Gazpar\Images\Picto Gazpar-04.png">
            <a:extLst>
              <a:ext uri="{FF2B5EF4-FFF2-40B4-BE49-F238E27FC236}">
                <a16:creationId xmlns:a16="http://schemas.microsoft.com/office/drawing/2014/main" id="{FB9982EC-1627-4E4E-870A-22808912B8BF}"/>
              </a:ext>
            </a:extLst>
          </p:cNvPr>
          <p:cNvPicPr>
            <a:picLocks noChangeAspect="1" noChangeArrowheads="1"/>
          </p:cNvPicPr>
          <p:nvPr/>
        </p:nvPicPr>
        <p:blipFill>
          <a:blip r:embed="rId5" cstate="print"/>
          <a:srcRect/>
          <a:stretch>
            <a:fillRect/>
          </a:stretch>
        </p:blipFill>
        <p:spPr bwMode="auto">
          <a:xfrm>
            <a:off x="5936625" y="2999982"/>
            <a:ext cx="475575" cy="624493"/>
          </a:xfrm>
          <a:prstGeom prst="rect">
            <a:avLst/>
          </a:prstGeom>
          <a:noFill/>
        </p:spPr>
      </p:pic>
      <p:sp>
        <p:nvSpPr>
          <p:cNvPr id="134" name="Flèche droite 21">
            <a:extLst>
              <a:ext uri="{FF2B5EF4-FFF2-40B4-BE49-F238E27FC236}">
                <a16:creationId xmlns:a16="http://schemas.microsoft.com/office/drawing/2014/main" id="{9C07169B-90AB-4852-AE28-9B45B7F5867B}"/>
              </a:ext>
            </a:extLst>
          </p:cNvPr>
          <p:cNvSpPr/>
          <p:nvPr/>
        </p:nvSpPr>
        <p:spPr>
          <a:xfrm>
            <a:off x="5084681" y="3231220"/>
            <a:ext cx="621000" cy="162018"/>
          </a:xfrm>
          <a:prstGeom prst="rightArrow">
            <a:avLst/>
          </a:prstGeom>
          <a:solidFill>
            <a:srgbClr val="00B1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875">
              <a:latin typeface="Avenir LT Std 55 Roman" panose="020B0503020203020204" pitchFamily="34" charset="0"/>
            </a:endParaRPr>
          </a:p>
        </p:txBody>
      </p:sp>
      <p:sp>
        <p:nvSpPr>
          <p:cNvPr id="135" name="Flèche droite 22">
            <a:extLst>
              <a:ext uri="{FF2B5EF4-FFF2-40B4-BE49-F238E27FC236}">
                <a16:creationId xmlns:a16="http://schemas.microsoft.com/office/drawing/2014/main" id="{5B92CE25-ADC0-4279-83D7-F1188C4998DE}"/>
              </a:ext>
            </a:extLst>
          </p:cNvPr>
          <p:cNvSpPr/>
          <p:nvPr/>
        </p:nvSpPr>
        <p:spPr>
          <a:xfrm>
            <a:off x="6662039" y="3231220"/>
            <a:ext cx="621000" cy="162018"/>
          </a:xfrm>
          <a:prstGeom prst="rightArrow">
            <a:avLst/>
          </a:prstGeom>
          <a:solidFill>
            <a:srgbClr val="00B1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875">
              <a:latin typeface="Avenir LT Std 55 Roman" panose="020B0503020203020204" pitchFamily="34" charset="0"/>
            </a:endParaRPr>
          </a:p>
        </p:txBody>
      </p:sp>
      <p:sp>
        <p:nvSpPr>
          <p:cNvPr id="136" name="ZoneTexte 82">
            <a:extLst>
              <a:ext uri="{FF2B5EF4-FFF2-40B4-BE49-F238E27FC236}">
                <a16:creationId xmlns:a16="http://schemas.microsoft.com/office/drawing/2014/main" id="{772CA72A-F510-496E-A5CD-078FE4302D8A}"/>
              </a:ext>
            </a:extLst>
          </p:cNvPr>
          <p:cNvSpPr txBox="1">
            <a:spLocks noChangeArrowheads="1"/>
          </p:cNvSpPr>
          <p:nvPr/>
        </p:nvSpPr>
        <p:spPr bwMode="auto">
          <a:xfrm>
            <a:off x="4196512" y="3668196"/>
            <a:ext cx="771354" cy="473206"/>
          </a:xfrm>
          <a:prstGeom prst="rect">
            <a:avLst/>
          </a:prstGeom>
          <a:noFill/>
          <a:ln w="9525">
            <a:noFill/>
            <a:miter lim="800000"/>
            <a:headEnd/>
            <a:tailEnd/>
          </a:ln>
        </p:spPr>
        <p:txBody>
          <a:bodyPr wrap="square">
            <a:spAutoFit/>
          </a:bodyPr>
          <a:lstStyle/>
          <a:p>
            <a:pPr algn="ctr" defTabSz="342907"/>
            <a:r>
              <a:rPr lang="fr-FR" sz="825" b="1" dirty="0">
                <a:solidFill>
                  <a:schemeClr val="bg1">
                    <a:lumMod val="50000"/>
                  </a:schemeClr>
                </a:solidFill>
                <a:latin typeface="Avenir LT Std 55 Roman" panose="020B0503020203020204" pitchFamily="34" charset="0"/>
                <a:cs typeface="Arial" pitchFamily="34" charset="0"/>
              </a:rPr>
              <a:t>Module radio </a:t>
            </a:r>
            <a:r>
              <a:rPr lang="fr-FR" sz="825" b="1" dirty="0" err="1">
                <a:solidFill>
                  <a:schemeClr val="bg1">
                    <a:lumMod val="50000"/>
                  </a:schemeClr>
                </a:solidFill>
                <a:latin typeface="Avenir LT Std 55 Roman" panose="020B0503020203020204" pitchFamily="34" charset="0"/>
                <a:cs typeface="Arial" pitchFamily="34" charset="0"/>
              </a:rPr>
              <a:t>Gazpar</a:t>
            </a:r>
            <a:endParaRPr lang="fr-FR" sz="825" b="1" dirty="0">
              <a:solidFill>
                <a:schemeClr val="bg1">
                  <a:lumMod val="50000"/>
                </a:schemeClr>
              </a:solidFill>
              <a:latin typeface="Avenir LT Std 55 Roman" panose="020B0503020203020204" pitchFamily="34" charset="0"/>
              <a:cs typeface="Arial" pitchFamily="34" charset="0"/>
            </a:endParaRPr>
          </a:p>
        </p:txBody>
      </p:sp>
      <p:sp>
        <p:nvSpPr>
          <p:cNvPr id="137" name="ZoneTexte 82">
            <a:extLst>
              <a:ext uri="{FF2B5EF4-FFF2-40B4-BE49-F238E27FC236}">
                <a16:creationId xmlns:a16="http://schemas.microsoft.com/office/drawing/2014/main" id="{3014192E-83F7-47F1-A581-EE445D5AA2D2}"/>
              </a:ext>
            </a:extLst>
          </p:cNvPr>
          <p:cNvSpPr txBox="1">
            <a:spLocks noChangeArrowheads="1"/>
          </p:cNvSpPr>
          <p:nvPr/>
        </p:nvSpPr>
        <p:spPr bwMode="auto">
          <a:xfrm>
            <a:off x="5700333" y="3662652"/>
            <a:ext cx="948156" cy="219291"/>
          </a:xfrm>
          <a:prstGeom prst="rect">
            <a:avLst/>
          </a:prstGeom>
          <a:noFill/>
          <a:ln w="9525">
            <a:noFill/>
            <a:miter lim="800000"/>
            <a:headEnd/>
            <a:tailEnd/>
          </a:ln>
        </p:spPr>
        <p:txBody>
          <a:bodyPr wrap="square">
            <a:spAutoFit/>
          </a:bodyPr>
          <a:lstStyle/>
          <a:p>
            <a:pPr algn="ctr" defTabSz="342907"/>
            <a:r>
              <a:rPr lang="fr-FR" sz="825" b="1" dirty="0">
                <a:solidFill>
                  <a:schemeClr val="bg1">
                    <a:lumMod val="50000"/>
                  </a:schemeClr>
                </a:solidFill>
                <a:latin typeface="Avenir LT Std 55 Roman" panose="020B0503020203020204" pitchFamily="34" charset="0"/>
                <a:cs typeface="Arial" pitchFamily="34" charset="0"/>
              </a:rPr>
              <a:t>Concentrateur</a:t>
            </a:r>
          </a:p>
        </p:txBody>
      </p:sp>
      <p:sp>
        <p:nvSpPr>
          <p:cNvPr id="138" name="ZoneTexte 82">
            <a:extLst>
              <a:ext uri="{FF2B5EF4-FFF2-40B4-BE49-F238E27FC236}">
                <a16:creationId xmlns:a16="http://schemas.microsoft.com/office/drawing/2014/main" id="{7D2FB6F1-5817-460C-8379-4EB43EE40DDD}"/>
              </a:ext>
            </a:extLst>
          </p:cNvPr>
          <p:cNvSpPr txBox="1">
            <a:spLocks noChangeArrowheads="1"/>
          </p:cNvSpPr>
          <p:nvPr/>
        </p:nvSpPr>
        <p:spPr bwMode="auto">
          <a:xfrm>
            <a:off x="7339974" y="3667564"/>
            <a:ext cx="948156" cy="346249"/>
          </a:xfrm>
          <a:prstGeom prst="rect">
            <a:avLst/>
          </a:prstGeom>
          <a:noFill/>
          <a:ln w="9525">
            <a:noFill/>
            <a:miter lim="800000"/>
            <a:headEnd/>
            <a:tailEnd/>
          </a:ln>
        </p:spPr>
        <p:txBody>
          <a:bodyPr wrap="square">
            <a:spAutoFit/>
          </a:bodyPr>
          <a:lstStyle/>
          <a:p>
            <a:pPr algn="ctr" defTabSz="342907"/>
            <a:r>
              <a:rPr lang="fr-FR" sz="825" b="1" dirty="0">
                <a:solidFill>
                  <a:schemeClr val="bg1">
                    <a:lumMod val="50000"/>
                  </a:schemeClr>
                </a:solidFill>
                <a:latin typeface="Avenir LT Std 55 Roman" panose="020B0503020203020204" pitchFamily="34" charset="0"/>
                <a:cs typeface="Arial" pitchFamily="34" charset="0"/>
              </a:rPr>
              <a:t>SI d’acquisition SIAS</a:t>
            </a:r>
          </a:p>
        </p:txBody>
      </p:sp>
      <p:sp>
        <p:nvSpPr>
          <p:cNvPr id="139" name="ZoneTexte 138">
            <a:extLst>
              <a:ext uri="{FF2B5EF4-FFF2-40B4-BE49-F238E27FC236}">
                <a16:creationId xmlns:a16="http://schemas.microsoft.com/office/drawing/2014/main" id="{E9BFDAC9-94FC-40AD-8680-818E06CFC8E3}"/>
              </a:ext>
            </a:extLst>
          </p:cNvPr>
          <p:cNvSpPr txBox="1"/>
          <p:nvPr/>
        </p:nvSpPr>
        <p:spPr>
          <a:xfrm>
            <a:off x="4893739" y="2977766"/>
            <a:ext cx="931221" cy="438582"/>
          </a:xfrm>
          <a:prstGeom prst="rect">
            <a:avLst/>
          </a:prstGeom>
          <a:noFill/>
        </p:spPr>
        <p:txBody>
          <a:bodyPr wrap="square" rtlCol="0">
            <a:spAutoFit/>
          </a:bodyPr>
          <a:lstStyle/>
          <a:p>
            <a:pPr algn="ctr" defTabSz="342907"/>
            <a:r>
              <a:rPr lang="fr-FR" sz="750" b="1" dirty="0">
                <a:solidFill>
                  <a:srgbClr val="00B1AF"/>
                </a:solidFill>
                <a:latin typeface="Avenir LT Std 55 Roman" panose="020B0503020203020204" pitchFamily="34" charset="0"/>
                <a:cs typeface="Arial" pitchFamily="34" charset="0"/>
              </a:rPr>
              <a:t>Réseau radio fixe</a:t>
            </a:r>
          </a:p>
          <a:p>
            <a:pPr algn="ctr" defTabSz="342907"/>
            <a:r>
              <a:rPr lang="fr-FR" sz="750" b="1" dirty="0">
                <a:solidFill>
                  <a:srgbClr val="00B1AF"/>
                </a:solidFill>
                <a:latin typeface="Avenir LT Std 55 Roman" panose="020B0503020203020204" pitchFamily="34" charset="0"/>
                <a:cs typeface="Arial" pitchFamily="34" charset="0"/>
              </a:rPr>
              <a:t>169MHz</a:t>
            </a:r>
          </a:p>
        </p:txBody>
      </p:sp>
      <p:sp>
        <p:nvSpPr>
          <p:cNvPr id="140" name="ZoneTexte 81">
            <a:extLst>
              <a:ext uri="{FF2B5EF4-FFF2-40B4-BE49-F238E27FC236}">
                <a16:creationId xmlns:a16="http://schemas.microsoft.com/office/drawing/2014/main" id="{20E6B8E3-910B-4FA5-90E7-F2C23B786E40}"/>
              </a:ext>
            </a:extLst>
          </p:cNvPr>
          <p:cNvSpPr txBox="1">
            <a:spLocks noChangeArrowheads="1"/>
          </p:cNvSpPr>
          <p:nvPr/>
        </p:nvSpPr>
        <p:spPr bwMode="auto">
          <a:xfrm>
            <a:off x="6493038" y="3422343"/>
            <a:ext cx="959005" cy="323165"/>
          </a:xfrm>
          <a:prstGeom prst="rect">
            <a:avLst/>
          </a:prstGeom>
          <a:noFill/>
          <a:ln w="9525">
            <a:noFill/>
            <a:miter lim="800000"/>
            <a:headEnd/>
            <a:tailEnd/>
          </a:ln>
        </p:spPr>
        <p:txBody>
          <a:bodyPr wrap="square">
            <a:spAutoFit/>
          </a:bodyPr>
          <a:lstStyle/>
          <a:p>
            <a:pPr algn="ctr" defTabSz="342907"/>
            <a:r>
              <a:rPr lang="fr-FR" sz="750" b="1">
                <a:solidFill>
                  <a:srgbClr val="00B1AF"/>
                </a:solidFill>
                <a:latin typeface="Avenir LT Std 55 Roman" panose="020B0503020203020204" pitchFamily="34" charset="0"/>
                <a:cs typeface="Arial" pitchFamily="34" charset="0"/>
              </a:rPr>
              <a:t>Réseau GPRS ou 3G existant</a:t>
            </a:r>
          </a:p>
        </p:txBody>
      </p:sp>
      <p:sp>
        <p:nvSpPr>
          <p:cNvPr id="2" name="Rectangle 1">
            <a:extLst>
              <a:ext uri="{FF2B5EF4-FFF2-40B4-BE49-F238E27FC236}">
                <a16:creationId xmlns:a16="http://schemas.microsoft.com/office/drawing/2014/main" id="{4ECC815A-B80F-48F9-8617-5BCFD16BCCB5}"/>
              </a:ext>
            </a:extLst>
          </p:cNvPr>
          <p:cNvSpPr/>
          <p:nvPr/>
        </p:nvSpPr>
        <p:spPr>
          <a:xfrm>
            <a:off x="180785" y="2132856"/>
            <a:ext cx="2845863" cy="3939540"/>
          </a:xfrm>
          <a:prstGeom prst="rect">
            <a:avLst/>
          </a:prstGeom>
        </p:spPr>
        <p:txBody>
          <a:bodyPr wrap="square">
            <a:spAutoFit/>
          </a:bodyPr>
          <a:lstStyle/>
          <a:p>
            <a:r>
              <a:rPr lang="fr-FR" sz="1600" b="1" dirty="0">
                <a:solidFill>
                  <a:schemeClr val="accent2"/>
                </a:solidFill>
                <a:latin typeface="Avenir LT Std 55 Roman" panose="020B0503020203020204" pitchFamily="34" charset="0"/>
              </a:rPr>
              <a:t>Les  objectifs du projet :</a:t>
            </a:r>
          </a:p>
          <a:p>
            <a:r>
              <a:rPr lang="fr-FR" dirty="0"/>
              <a:t> </a:t>
            </a:r>
          </a:p>
          <a:p>
            <a:pPr marL="214317" indent="-214317">
              <a:buFont typeface="Arial" panose="020B0604020202020204" pitchFamily="34" charset="0"/>
              <a:buChar char="•"/>
            </a:pPr>
            <a:r>
              <a:rPr lang="fr-FR" sz="1200" dirty="0">
                <a:solidFill>
                  <a:schemeClr val="bg2">
                    <a:lumMod val="75000"/>
                  </a:schemeClr>
                </a:solidFill>
                <a:latin typeface="Avenir LT Std 55 Roman" panose="020B0503020203020204" pitchFamily="34" charset="0"/>
              </a:rPr>
              <a:t>Garantir la continuité de service et la qualité du télérelevé et du calcul de l’énergie des clients haut de portefeuille</a:t>
            </a:r>
          </a:p>
          <a:p>
            <a:pPr marL="214317" indent="-214317">
              <a:buFont typeface="Arial" panose="020B0604020202020204" pitchFamily="34" charset="0"/>
              <a:buChar char="•"/>
            </a:pPr>
            <a:endParaRPr lang="fr-FR" sz="1200" dirty="0">
              <a:solidFill>
                <a:schemeClr val="bg2">
                  <a:lumMod val="75000"/>
                </a:schemeClr>
              </a:solidFill>
              <a:latin typeface="Avenir LT Std 55 Roman" panose="020B0503020203020204" pitchFamily="34" charset="0"/>
            </a:endParaRPr>
          </a:p>
          <a:p>
            <a:pPr marL="214317" indent="-214317">
              <a:buFont typeface="Arial" panose="020B0604020202020204" pitchFamily="34" charset="0"/>
              <a:buChar char="•"/>
            </a:pPr>
            <a:r>
              <a:rPr lang="fr-FR" sz="1200" dirty="0">
                <a:solidFill>
                  <a:schemeClr val="bg2">
                    <a:lumMod val="75000"/>
                  </a:schemeClr>
                </a:solidFill>
                <a:latin typeface="Avenir LT Std 55 Roman" panose="020B0503020203020204" pitchFamily="34" charset="0"/>
              </a:rPr>
              <a:t>Proposer aux clients de ce segment les services attendus et a minima en ligne avec ceux des clients « Gazpar »</a:t>
            </a:r>
          </a:p>
          <a:p>
            <a:endParaRPr lang="fr-FR" sz="1200" dirty="0">
              <a:solidFill>
                <a:schemeClr val="bg2">
                  <a:lumMod val="75000"/>
                </a:schemeClr>
              </a:solidFill>
              <a:latin typeface="Avenir LT Std 55 Roman" panose="020B0503020203020204" pitchFamily="34" charset="0"/>
            </a:endParaRPr>
          </a:p>
          <a:p>
            <a:pPr marL="214317" indent="-214317">
              <a:buFont typeface="Arial" panose="020B0604020202020204" pitchFamily="34" charset="0"/>
              <a:buChar char="•"/>
            </a:pPr>
            <a:r>
              <a:rPr lang="fr-FR" sz="1200" dirty="0">
                <a:solidFill>
                  <a:schemeClr val="bg2">
                    <a:lumMod val="75000"/>
                  </a:schemeClr>
                </a:solidFill>
                <a:latin typeface="Avenir LT Std 55 Roman" panose="020B0503020203020204" pitchFamily="34" charset="0"/>
              </a:rPr>
              <a:t>Déterminer une solution cible, (matériel et SI) évolutive</a:t>
            </a:r>
          </a:p>
          <a:p>
            <a:pPr marL="214317" indent="-214317">
              <a:buFont typeface="Arial" panose="020B0604020202020204" pitchFamily="34" charset="0"/>
              <a:buChar char="•"/>
            </a:pPr>
            <a:endParaRPr lang="fr-FR" sz="1200" dirty="0">
              <a:solidFill>
                <a:schemeClr val="bg2">
                  <a:lumMod val="75000"/>
                </a:schemeClr>
              </a:solidFill>
              <a:latin typeface="Avenir LT Std 55 Roman" panose="020B0503020203020204" pitchFamily="34" charset="0"/>
            </a:endParaRPr>
          </a:p>
          <a:p>
            <a:pPr marL="214317" indent="-214317">
              <a:buFont typeface="Arial" panose="020B0604020202020204" pitchFamily="34" charset="0"/>
              <a:buChar char="•"/>
            </a:pPr>
            <a:r>
              <a:rPr lang="fr-FR" sz="1200" dirty="0">
                <a:solidFill>
                  <a:schemeClr val="bg2">
                    <a:lumMod val="75000"/>
                  </a:schemeClr>
                </a:solidFill>
                <a:latin typeface="Avenir LT Std 55 Roman" panose="020B0503020203020204" pitchFamily="34" charset="0"/>
              </a:rPr>
              <a:t>Réduire les coûts de la solution cible ainsi que ceux du maintien en conditions opérationnelles de la solution actuelle en période transitoire.</a:t>
            </a:r>
          </a:p>
        </p:txBody>
      </p:sp>
      <p:pic>
        <p:nvPicPr>
          <p:cNvPr id="217" name="Image 216">
            <a:extLst>
              <a:ext uri="{FF2B5EF4-FFF2-40B4-BE49-F238E27FC236}">
                <a16:creationId xmlns:a16="http://schemas.microsoft.com/office/drawing/2014/main" id="{CD3B6FEE-2063-4534-84E9-FB1EAC5B2DD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28478" y="3026303"/>
            <a:ext cx="650325" cy="626374"/>
          </a:xfrm>
          <a:prstGeom prst="rect">
            <a:avLst/>
          </a:prstGeom>
        </p:spPr>
      </p:pic>
      <p:sp>
        <p:nvSpPr>
          <p:cNvPr id="218" name="Flèche droite 22">
            <a:extLst>
              <a:ext uri="{FF2B5EF4-FFF2-40B4-BE49-F238E27FC236}">
                <a16:creationId xmlns:a16="http://schemas.microsoft.com/office/drawing/2014/main" id="{8BE2B162-8424-4890-AB24-5FD9AC2B3BCB}"/>
              </a:ext>
            </a:extLst>
          </p:cNvPr>
          <p:cNvSpPr/>
          <p:nvPr/>
        </p:nvSpPr>
        <p:spPr>
          <a:xfrm rot="2957962">
            <a:off x="8119841" y="3461603"/>
            <a:ext cx="621000" cy="162018"/>
          </a:xfrm>
          <a:prstGeom prst="rightArrow">
            <a:avLst/>
          </a:prstGeom>
          <a:solidFill>
            <a:srgbClr val="00B1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875">
              <a:latin typeface="Avenir LT Std 55 Roman" panose="020B0503020203020204" pitchFamily="34" charset="0"/>
            </a:endParaRPr>
          </a:p>
        </p:txBody>
      </p:sp>
      <p:pic>
        <p:nvPicPr>
          <p:cNvPr id="219" name="Image 218">
            <a:extLst>
              <a:ext uri="{FF2B5EF4-FFF2-40B4-BE49-F238E27FC236}">
                <a16:creationId xmlns:a16="http://schemas.microsoft.com/office/drawing/2014/main" id="{E41B1E63-CB64-4DD3-B1FB-67674D7652E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64574" y="4643216"/>
            <a:ext cx="650325" cy="626374"/>
          </a:xfrm>
          <a:prstGeom prst="rect">
            <a:avLst/>
          </a:prstGeom>
        </p:spPr>
      </p:pic>
      <p:sp>
        <p:nvSpPr>
          <p:cNvPr id="220" name="ZoneTexte 219">
            <a:extLst>
              <a:ext uri="{FF2B5EF4-FFF2-40B4-BE49-F238E27FC236}">
                <a16:creationId xmlns:a16="http://schemas.microsoft.com/office/drawing/2014/main" id="{913F53BD-A259-4A99-8E47-227014D52A77}"/>
              </a:ext>
            </a:extLst>
          </p:cNvPr>
          <p:cNvSpPr txBox="1"/>
          <p:nvPr/>
        </p:nvSpPr>
        <p:spPr>
          <a:xfrm>
            <a:off x="3331131" y="5243022"/>
            <a:ext cx="950859" cy="346249"/>
          </a:xfrm>
          <a:prstGeom prst="rect">
            <a:avLst/>
          </a:prstGeom>
          <a:noFill/>
        </p:spPr>
        <p:txBody>
          <a:bodyPr wrap="square" rtlCol="0">
            <a:spAutoFit/>
          </a:bodyPr>
          <a:lstStyle/>
          <a:p>
            <a:pPr algn="ctr"/>
            <a:r>
              <a:rPr lang="fr-FR" sz="825" b="1" dirty="0">
                <a:solidFill>
                  <a:schemeClr val="bg1">
                    <a:lumMod val="50000"/>
                  </a:schemeClr>
                </a:solidFill>
                <a:latin typeface="Avenir LT Std 55 Roman" panose="020B0503020203020204" pitchFamily="34" charset="0"/>
                <a:cs typeface="Arial" pitchFamily="34" charset="0"/>
              </a:rPr>
              <a:t>Compteur et convertisseur</a:t>
            </a:r>
          </a:p>
        </p:txBody>
      </p:sp>
      <p:pic>
        <p:nvPicPr>
          <p:cNvPr id="221" name="Image 220">
            <a:extLst>
              <a:ext uri="{FF2B5EF4-FFF2-40B4-BE49-F238E27FC236}">
                <a16:creationId xmlns:a16="http://schemas.microsoft.com/office/drawing/2014/main" id="{D8B5172B-2848-40AC-80C0-1F15E64CBFF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50210" y="4738408"/>
            <a:ext cx="443580" cy="427245"/>
          </a:xfrm>
          <a:prstGeom prst="rect">
            <a:avLst/>
          </a:prstGeom>
        </p:spPr>
      </p:pic>
      <p:pic>
        <p:nvPicPr>
          <p:cNvPr id="222" name="Image 221">
            <a:extLst>
              <a:ext uri="{FF2B5EF4-FFF2-40B4-BE49-F238E27FC236}">
                <a16:creationId xmlns:a16="http://schemas.microsoft.com/office/drawing/2014/main" id="{F2FBC6F9-E744-4AFA-B39C-F69375260F7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82805">
            <a:off x="4669409" y="4619215"/>
            <a:ext cx="161965" cy="156001"/>
          </a:xfrm>
          <a:prstGeom prst="rect">
            <a:avLst/>
          </a:prstGeom>
        </p:spPr>
      </p:pic>
      <p:sp>
        <p:nvSpPr>
          <p:cNvPr id="223" name="ZoneTexte 222">
            <a:extLst>
              <a:ext uri="{FF2B5EF4-FFF2-40B4-BE49-F238E27FC236}">
                <a16:creationId xmlns:a16="http://schemas.microsoft.com/office/drawing/2014/main" id="{EF21AC55-CA1A-4351-AC3F-0E22639E851B}"/>
              </a:ext>
            </a:extLst>
          </p:cNvPr>
          <p:cNvSpPr txBox="1"/>
          <p:nvPr/>
        </p:nvSpPr>
        <p:spPr>
          <a:xfrm>
            <a:off x="4152085" y="5326917"/>
            <a:ext cx="771354" cy="219291"/>
          </a:xfrm>
          <a:prstGeom prst="rect">
            <a:avLst/>
          </a:prstGeom>
          <a:noFill/>
        </p:spPr>
        <p:txBody>
          <a:bodyPr wrap="square" rtlCol="0">
            <a:spAutoFit/>
          </a:bodyPr>
          <a:lstStyle/>
          <a:p>
            <a:pPr algn="ctr"/>
            <a:r>
              <a:rPr lang="fr-FR" sz="825" b="1" dirty="0">
                <a:solidFill>
                  <a:schemeClr val="bg1">
                    <a:lumMod val="50000"/>
                  </a:schemeClr>
                </a:solidFill>
                <a:latin typeface="Avenir LT Std 55 Roman" panose="020B0503020203020204" pitchFamily="34" charset="0"/>
                <a:cs typeface="Arial" pitchFamily="34" charset="0"/>
              </a:rPr>
              <a:t>DTS</a:t>
            </a:r>
          </a:p>
        </p:txBody>
      </p:sp>
      <p:sp>
        <p:nvSpPr>
          <p:cNvPr id="224" name="ZoneTexte 223">
            <a:extLst>
              <a:ext uri="{FF2B5EF4-FFF2-40B4-BE49-F238E27FC236}">
                <a16:creationId xmlns:a16="http://schemas.microsoft.com/office/drawing/2014/main" id="{792EBB18-E234-4B9C-8E4D-86FD105E4C69}"/>
              </a:ext>
            </a:extLst>
          </p:cNvPr>
          <p:cNvSpPr txBox="1"/>
          <p:nvPr/>
        </p:nvSpPr>
        <p:spPr>
          <a:xfrm>
            <a:off x="3282998" y="3705983"/>
            <a:ext cx="950859" cy="219291"/>
          </a:xfrm>
          <a:prstGeom prst="rect">
            <a:avLst/>
          </a:prstGeom>
          <a:noFill/>
        </p:spPr>
        <p:txBody>
          <a:bodyPr wrap="square" rtlCol="0">
            <a:spAutoFit/>
          </a:bodyPr>
          <a:lstStyle/>
          <a:p>
            <a:pPr algn="ctr"/>
            <a:r>
              <a:rPr lang="fr-FR" sz="825" b="1" dirty="0">
                <a:solidFill>
                  <a:schemeClr val="bg1">
                    <a:lumMod val="50000"/>
                  </a:schemeClr>
                </a:solidFill>
                <a:latin typeface="Avenir LT Std 55 Roman" panose="020B0503020203020204" pitchFamily="34" charset="0"/>
                <a:cs typeface="Arial" pitchFamily="34" charset="0"/>
              </a:rPr>
              <a:t>Compteur</a:t>
            </a:r>
          </a:p>
        </p:txBody>
      </p:sp>
      <p:pic>
        <p:nvPicPr>
          <p:cNvPr id="225" name="Image 224">
            <a:extLst>
              <a:ext uri="{FF2B5EF4-FFF2-40B4-BE49-F238E27FC236}">
                <a16:creationId xmlns:a16="http://schemas.microsoft.com/office/drawing/2014/main" id="{647433F9-8C44-480C-9C0C-890272046D1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284307" y="4656745"/>
            <a:ext cx="594408" cy="572517"/>
          </a:xfrm>
          <a:prstGeom prst="rect">
            <a:avLst/>
          </a:prstGeom>
        </p:spPr>
      </p:pic>
      <p:sp>
        <p:nvSpPr>
          <p:cNvPr id="226" name="ZoneTexte 225">
            <a:extLst>
              <a:ext uri="{FF2B5EF4-FFF2-40B4-BE49-F238E27FC236}">
                <a16:creationId xmlns:a16="http://schemas.microsoft.com/office/drawing/2014/main" id="{3EF81681-9A0D-4B07-93F8-6A5A9C03D654}"/>
              </a:ext>
            </a:extLst>
          </p:cNvPr>
          <p:cNvSpPr txBox="1"/>
          <p:nvPr/>
        </p:nvSpPr>
        <p:spPr>
          <a:xfrm>
            <a:off x="5143392" y="5122400"/>
            <a:ext cx="931221" cy="323165"/>
          </a:xfrm>
          <a:prstGeom prst="rect">
            <a:avLst/>
          </a:prstGeom>
          <a:noFill/>
        </p:spPr>
        <p:txBody>
          <a:bodyPr wrap="square" rtlCol="0">
            <a:spAutoFit/>
          </a:bodyPr>
          <a:lstStyle/>
          <a:p>
            <a:pPr algn="ctr" defTabSz="342907"/>
            <a:r>
              <a:rPr lang="fr-FR" sz="750" b="1" dirty="0">
                <a:solidFill>
                  <a:srgbClr val="00B1AF"/>
                </a:solidFill>
                <a:latin typeface="Avenir LT Std 55 Roman" panose="020B0503020203020204" pitchFamily="34" charset="0"/>
                <a:cs typeface="Arial" pitchFamily="34" charset="0"/>
              </a:rPr>
              <a:t>Réseau Télécom Cellulaire</a:t>
            </a:r>
          </a:p>
        </p:txBody>
      </p:sp>
      <p:sp>
        <p:nvSpPr>
          <p:cNvPr id="227" name="Flèche droite 21">
            <a:extLst>
              <a:ext uri="{FF2B5EF4-FFF2-40B4-BE49-F238E27FC236}">
                <a16:creationId xmlns:a16="http://schemas.microsoft.com/office/drawing/2014/main" id="{25837D09-1807-4E51-A354-39A78E1FFFFC}"/>
              </a:ext>
            </a:extLst>
          </p:cNvPr>
          <p:cNvSpPr/>
          <p:nvPr/>
        </p:nvSpPr>
        <p:spPr>
          <a:xfrm>
            <a:off x="5280193" y="4843456"/>
            <a:ext cx="621000" cy="162018"/>
          </a:xfrm>
          <a:prstGeom prst="rightArrow">
            <a:avLst/>
          </a:prstGeom>
          <a:solidFill>
            <a:srgbClr val="00B1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875">
              <a:latin typeface="Avenir LT Std 55 Roman" panose="020B0503020203020204" pitchFamily="34" charset="0"/>
            </a:endParaRPr>
          </a:p>
        </p:txBody>
      </p:sp>
      <p:sp>
        <p:nvSpPr>
          <p:cNvPr id="228" name="ZoneTexte 227">
            <a:extLst>
              <a:ext uri="{FF2B5EF4-FFF2-40B4-BE49-F238E27FC236}">
                <a16:creationId xmlns:a16="http://schemas.microsoft.com/office/drawing/2014/main" id="{C9B108B1-41B5-4CF7-BCDE-72C0A83AB870}"/>
              </a:ext>
            </a:extLst>
          </p:cNvPr>
          <p:cNvSpPr txBox="1"/>
          <p:nvPr/>
        </p:nvSpPr>
        <p:spPr>
          <a:xfrm>
            <a:off x="5959246" y="5324379"/>
            <a:ext cx="1244528" cy="219291"/>
          </a:xfrm>
          <a:prstGeom prst="rect">
            <a:avLst/>
          </a:prstGeom>
          <a:noFill/>
        </p:spPr>
        <p:txBody>
          <a:bodyPr wrap="square" rtlCol="0">
            <a:spAutoFit/>
          </a:bodyPr>
          <a:lstStyle/>
          <a:p>
            <a:pPr algn="ctr"/>
            <a:r>
              <a:rPr lang="fr-FR" sz="825" b="1" dirty="0">
                <a:solidFill>
                  <a:schemeClr val="bg1">
                    <a:lumMod val="50000"/>
                  </a:schemeClr>
                </a:solidFill>
                <a:latin typeface="Avenir LT Std 55 Roman" panose="020B0503020203020204" pitchFamily="34" charset="0"/>
                <a:cs typeface="Arial" pitchFamily="34" charset="0"/>
              </a:rPr>
              <a:t>NB-IoT/LTE-M/2G</a:t>
            </a:r>
          </a:p>
        </p:txBody>
      </p:sp>
      <p:pic>
        <p:nvPicPr>
          <p:cNvPr id="229" name="Image 228">
            <a:extLst>
              <a:ext uri="{FF2B5EF4-FFF2-40B4-BE49-F238E27FC236}">
                <a16:creationId xmlns:a16="http://schemas.microsoft.com/office/drawing/2014/main" id="{C0286A70-A87B-4931-B7BE-54F998CDFEB4}"/>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576011" y="4719875"/>
            <a:ext cx="550256" cy="529991"/>
          </a:xfrm>
          <a:prstGeom prst="rect">
            <a:avLst/>
          </a:prstGeom>
        </p:spPr>
      </p:pic>
      <p:sp>
        <p:nvSpPr>
          <p:cNvPr id="230" name="ZoneTexte 82">
            <a:extLst>
              <a:ext uri="{FF2B5EF4-FFF2-40B4-BE49-F238E27FC236}">
                <a16:creationId xmlns:a16="http://schemas.microsoft.com/office/drawing/2014/main" id="{65EC0ACD-CD76-417A-86D2-61A602E0A358}"/>
              </a:ext>
            </a:extLst>
          </p:cNvPr>
          <p:cNvSpPr txBox="1">
            <a:spLocks noChangeArrowheads="1"/>
          </p:cNvSpPr>
          <p:nvPr/>
        </p:nvSpPr>
        <p:spPr bwMode="auto">
          <a:xfrm>
            <a:off x="7355010" y="5288820"/>
            <a:ext cx="948156" cy="346249"/>
          </a:xfrm>
          <a:prstGeom prst="rect">
            <a:avLst/>
          </a:prstGeom>
          <a:noFill/>
          <a:ln w="9525">
            <a:noFill/>
            <a:miter lim="800000"/>
            <a:headEnd/>
            <a:tailEnd/>
          </a:ln>
        </p:spPr>
        <p:txBody>
          <a:bodyPr wrap="square">
            <a:spAutoFit/>
          </a:bodyPr>
          <a:lstStyle/>
          <a:p>
            <a:pPr algn="ctr" defTabSz="342907"/>
            <a:r>
              <a:rPr lang="fr-FR" sz="825" b="1" dirty="0">
                <a:solidFill>
                  <a:schemeClr val="bg1">
                    <a:lumMod val="50000"/>
                  </a:schemeClr>
                </a:solidFill>
                <a:latin typeface="Avenir LT Std 55 Roman" panose="020B0503020203020204" pitchFamily="34" charset="0"/>
                <a:cs typeface="Arial" pitchFamily="34" charset="0"/>
              </a:rPr>
              <a:t>SI d’acquisition</a:t>
            </a:r>
          </a:p>
          <a:p>
            <a:pPr algn="ctr" defTabSz="342907"/>
            <a:r>
              <a:rPr lang="fr-FR" sz="825" b="1" dirty="0">
                <a:solidFill>
                  <a:schemeClr val="bg1">
                    <a:lumMod val="50000"/>
                  </a:schemeClr>
                </a:solidFill>
                <a:latin typeface="Avenir LT Std 55 Roman" panose="020B0503020203020204" pitchFamily="34" charset="0"/>
                <a:cs typeface="Arial" pitchFamily="34" charset="0"/>
              </a:rPr>
              <a:t>Plateforme IoT </a:t>
            </a:r>
          </a:p>
        </p:txBody>
      </p:sp>
      <p:sp>
        <p:nvSpPr>
          <p:cNvPr id="231" name="Rectangle : coins arrondis 230">
            <a:extLst>
              <a:ext uri="{FF2B5EF4-FFF2-40B4-BE49-F238E27FC236}">
                <a16:creationId xmlns:a16="http://schemas.microsoft.com/office/drawing/2014/main" id="{D1E9C877-6EF8-440E-890B-AD721270E1B3}"/>
              </a:ext>
            </a:extLst>
          </p:cNvPr>
          <p:cNvSpPr/>
          <p:nvPr/>
        </p:nvSpPr>
        <p:spPr>
          <a:xfrm rot="1424451">
            <a:off x="7052140" y="504056"/>
            <a:ext cx="1843046" cy="102507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fr-FR" sz="1100" b="1" dirty="0">
                <a:solidFill>
                  <a:srgbClr val="0070C0"/>
                </a:solidFill>
              </a:rPr>
              <a:t>105 000 PCE environ</a:t>
            </a:r>
          </a:p>
          <a:p>
            <a:pPr algn="ctr"/>
            <a:r>
              <a:rPr lang="fr-FR" sz="1100" b="1" dirty="0">
                <a:solidFill>
                  <a:srgbClr val="0070C0"/>
                </a:solidFill>
              </a:rPr>
              <a:t>50% des quantités acheminées</a:t>
            </a:r>
          </a:p>
          <a:p>
            <a:pPr algn="ctr"/>
            <a:r>
              <a:rPr lang="fr-FR" sz="1100" b="1" dirty="0">
                <a:solidFill>
                  <a:srgbClr val="0070C0"/>
                </a:solidFill>
              </a:rPr>
              <a:t>25% du CA de GRDF</a:t>
            </a:r>
          </a:p>
        </p:txBody>
      </p:sp>
      <p:pic>
        <p:nvPicPr>
          <p:cNvPr id="232" name="Image 231">
            <a:extLst>
              <a:ext uri="{FF2B5EF4-FFF2-40B4-BE49-F238E27FC236}">
                <a16:creationId xmlns:a16="http://schemas.microsoft.com/office/drawing/2014/main" id="{98829116-8D04-4B5D-B373-B1AA76B2C287}"/>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303167" y="3895923"/>
            <a:ext cx="594408" cy="572517"/>
          </a:xfrm>
          <a:prstGeom prst="rect">
            <a:avLst/>
          </a:prstGeom>
        </p:spPr>
      </p:pic>
      <p:sp>
        <p:nvSpPr>
          <p:cNvPr id="233" name="Flèche droite 22">
            <a:extLst>
              <a:ext uri="{FF2B5EF4-FFF2-40B4-BE49-F238E27FC236}">
                <a16:creationId xmlns:a16="http://schemas.microsoft.com/office/drawing/2014/main" id="{4AD61BFD-916E-4179-9938-3BBE63D6E0F6}"/>
              </a:ext>
            </a:extLst>
          </p:cNvPr>
          <p:cNvSpPr/>
          <p:nvPr/>
        </p:nvSpPr>
        <p:spPr>
          <a:xfrm rot="18899636">
            <a:off x="8089134" y="4884341"/>
            <a:ext cx="621000" cy="162018"/>
          </a:xfrm>
          <a:prstGeom prst="rightArrow">
            <a:avLst/>
          </a:prstGeom>
          <a:solidFill>
            <a:srgbClr val="00B1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875">
              <a:latin typeface="Avenir LT Std 55 Roman" panose="020B0503020203020204" pitchFamily="34" charset="0"/>
            </a:endParaRPr>
          </a:p>
        </p:txBody>
      </p:sp>
      <p:sp>
        <p:nvSpPr>
          <p:cNvPr id="234" name="ZoneTexte 82">
            <a:extLst>
              <a:ext uri="{FF2B5EF4-FFF2-40B4-BE49-F238E27FC236}">
                <a16:creationId xmlns:a16="http://schemas.microsoft.com/office/drawing/2014/main" id="{86D66E4D-150E-491B-A8C2-90EC647BCD87}"/>
              </a:ext>
            </a:extLst>
          </p:cNvPr>
          <p:cNvSpPr txBox="1">
            <a:spLocks noChangeArrowheads="1"/>
          </p:cNvSpPr>
          <p:nvPr/>
        </p:nvSpPr>
        <p:spPr bwMode="auto">
          <a:xfrm>
            <a:off x="8159047" y="4405554"/>
            <a:ext cx="948156" cy="346249"/>
          </a:xfrm>
          <a:prstGeom prst="rect">
            <a:avLst/>
          </a:prstGeom>
          <a:noFill/>
          <a:ln w="9525">
            <a:noFill/>
            <a:miter lim="800000"/>
            <a:headEnd/>
            <a:tailEnd/>
          </a:ln>
        </p:spPr>
        <p:txBody>
          <a:bodyPr wrap="square">
            <a:spAutoFit/>
          </a:bodyPr>
          <a:lstStyle/>
          <a:p>
            <a:pPr algn="ctr" defTabSz="342907"/>
            <a:r>
              <a:rPr lang="fr-FR" sz="825" b="1" dirty="0">
                <a:solidFill>
                  <a:schemeClr val="bg1">
                    <a:lumMod val="50000"/>
                  </a:schemeClr>
                </a:solidFill>
                <a:latin typeface="Avenir LT Std 55 Roman" panose="020B0503020203020204" pitchFamily="34" charset="0"/>
                <a:cs typeface="Arial" pitchFamily="34" charset="0"/>
              </a:rPr>
              <a:t>SI calcul de l’énergie CETI</a:t>
            </a:r>
          </a:p>
        </p:txBody>
      </p:sp>
    </p:spTree>
    <p:extLst>
      <p:ext uri="{BB962C8B-B14F-4D97-AF65-F5344CB8AC3E}">
        <p14:creationId xmlns:p14="http://schemas.microsoft.com/office/powerpoint/2010/main" val="12845312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320DF96-6218-46E9-B199-F5E0FC00D6EA}"/>
              </a:ext>
            </a:extLst>
          </p:cNvPr>
          <p:cNvSpPr>
            <a:spLocks noGrp="1"/>
          </p:cNvSpPr>
          <p:nvPr>
            <p:ph type="title"/>
          </p:nvPr>
        </p:nvSpPr>
        <p:spPr>
          <a:xfrm>
            <a:off x="1607426" y="343586"/>
            <a:ext cx="7069030" cy="841333"/>
          </a:xfrm>
        </p:spPr>
        <p:txBody>
          <a:bodyPr/>
          <a:lstStyle/>
          <a:p>
            <a:r>
              <a:rPr lang="fr-FR" sz="2857" b="1" dirty="0">
                <a:solidFill>
                  <a:schemeClr val="tx2"/>
                </a:solidFill>
                <a:latin typeface="AntagometricaBTW01-Bold" panose="020B0806020202040206"/>
                <a:ea typeface="+mn-ea"/>
                <a:cs typeface="+mn-cs"/>
              </a:rPr>
              <a:t>Bascule en télérelevé radio des PCE équipés</a:t>
            </a:r>
          </a:p>
        </p:txBody>
      </p:sp>
      <p:sp>
        <p:nvSpPr>
          <p:cNvPr id="8" name="Espace réservé du numéro de diapositive 4">
            <a:extLst>
              <a:ext uri="{FF2B5EF4-FFF2-40B4-BE49-F238E27FC236}">
                <a16:creationId xmlns:a16="http://schemas.microsoft.com/office/drawing/2014/main" id="{E60739EE-F72A-4514-9459-1D4E799721BA}"/>
              </a:ext>
            </a:extLst>
          </p:cNvPr>
          <p:cNvSpPr txBox="1">
            <a:spLocks/>
          </p:cNvSpPr>
          <p:nvPr/>
        </p:nvSpPr>
        <p:spPr bwMode="gray">
          <a:xfrm>
            <a:off x="8172400" y="6668570"/>
            <a:ext cx="806765" cy="213360"/>
          </a:xfrm>
          <a:prstGeom prst="rect">
            <a:avLst/>
          </a:prstGeom>
        </p:spPr>
        <p:txBody>
          <a:bodyPr vert="horz" lIns="0" tIns="0" rIns="0" bIns="0" rtlCol="0" anchor="t" anchorCtr="0">
            <a:noAutofit/>
          </a:bodyPr>
          <a:lstStyle>
            <a:defPPr>
              <a:defRPr lang="fr-FR"/>
            </a:defPPr>
            <a:lvl1pPr marL="0" algn="r" defTabSz="1279698" rtl="0" eaLnBrk="1" latinLnBrk="0" hangingPunct="1">
              <a:defRPr sz="1100" kern="1200">
                <a:solidFill>
                  <a:schemeClr val="accent6"/>
                </a:solidFill>
                <a:latin typeface="+mn-lt"/>
                <a:ea typeface="+mn-ea"/>
                <a:cs typeface="+mn-cs"/>
              </a:defRPr>
            </a:lvl1pPr>
            <a:lvl2pPr marL="639849" algn="l" defTabSz="1279698" rtl="0" eaLnBrk="1" latinLnBrk="0" hangingPunct="1">
              <a:defRPr sz="2500" kern="1200">
                <a:solidFill>
                  <a:schemeClr val="tx1"/>
                </a:solidFill>
                <a:latin typeface="+mn-lt"/>
                <a:ea typeface="+mn-ea"/>
                <a:cs typeface="+mn-cs"/>
              </a:defRPr>
            </a:lvl2pPr>
            <a:lvl3pPr marL="1279698" algn="l" defTabSz="1279698" rtl="0" eaLnBrk="1" latinLnBrk="0" hangingPunct="1">
              <a:defRPr sz="2500" kern="1200">
                <a:solidFill>
                  <a:schemeClr val="tx1"/>
                </a:solidFill>
                <a:latin typeface="+mn-lt"/>
                <a:ea typeface="+mn-ea"/>
                <a:cs typeface="+mn-cs"/>
              </a:defRPr>
            </a:lvl3pPr>
            <a:lvl4pPr marL="1919547" algn="l" defTabSz="1279698" rtl="0" eaLnBrk="1" latinLnBrk="0" hangingPunct="1">
              <a:defRPr sz="2500" kern="1200">
                <a:solidFill>
                  <a:schemeClr val="tx1"/>
                </a:solidFill>
                <a:latin typeface="+mn-lt"/>
                <a:ea typeface="+mn-ea"/>
                <a:cs typeface="+mn-cs"/>
              </a:defRPr>
            </a:lvl4pPr>
            <a:lvl5pPr marL="2559397" algn="l" defTabSz="1279698" rtl="0" eaLnBrk="1" latinLnBrk="0" hangingPunct="1">
              <a:defRPr sz="2500" kern="1200">
                <a:solidFill>
                  <a:schemeClr val="tx1"/>
                </a:solidFill>
                <a:latin typeface="+mn-lt"/>
                <a:ea typeface="+mn-ea"/>
                <a:cs typeface="+mn-cs"/>
              </a:defRPr>
            </a:lvl5pPr>
            <a:lvl6pPr marL="3199246" algn="l" defTabSz="1279698" rtl="0" eaLnBrk="1" latinLnBrk="0" hangingPunct="1">
              <a:defRPr sz="2500" kern="1200">
                <a:solidFill>
                  <a:schemeClr val="tx1"/>
                </a:solidFill>
                <a:latin typeface="+mn-lt"/>
                <a:ea typeface="+mn-ea"/>
                <a:cs typeface="+mn-cs"/>
              </a:defRPr>
            </a:lvl6pPr>
            <a:lvl7pPr marL="3839098" algn="l" defTabSz="1279698" rtl="0" eaLnBrk="1" latinLnBrk="0" hangingPunct="1">
              <a:defRPr sz="2500" kern="1200">
                <a:solidFill>
                  <a:schemeClr val="tx1"/>
                </a:solidFill>
                <a:latin typeface="+mn-lt"/>
                <a:ea typeface="+mn-ea"/>
                <a:cs typeface="+mn-cs"/>
              </a:defRPr>
            </a:lvl7pPr>
            <a:lvl8pPr marL="4478947" algn="l" defTabSz="1279698" rtl="0" eaLnBrk="1" latinLnBrk="0" hangingPunct="1">
              <a:defRPr sz="2500" kern="1200">
                <a:solidFill>
                  <a:schemeClr val="tx1"/>
                </a:solidFill>
                <a:latin typeface="+mn-lt"/>
                <a:ea typeface="+mn-ea"/>
                <a:cs typeface="+mn-cs"/>
              </a:defRPr>
            </a:lvl8pPr>
            <a:lvl9pPr marL="5118796" algn="l" defTabSz="1279698" rtl="0" eaLnBrk="1" latinLnBrk="0" hangingPunct="1">
              <a:defRPr sz="2500" kern="1200">
                <a:solidFill>
                  <a:schemeClr val="tx1"/>
                </a:solidFill>
                <a:latin typeface="+mn-lt"/>
                <a:ea typeface="+mn-ea"/>
                <a:cs typeface="+mn-cs"/>
              </a:defRPr>
            </a:lvl9pPr>
          </a:lstStyle>
          <a:p>
            <a:fld id="{10C140CD-8AED-46FF-A9A2-77308F3F39AE}" type="slidenum">
              <a:rPr lang="fr-FR" sz="800" smtClean="0"/>
              <a:pPr/>
              <a:t>3</a:t>
            </a:fld>
            <a:endParaRPr lang="fr-FR" sz="800" dirty="0"/>
          </a:p>
        </p:txBody>
      </p:sp>
      <p:pic>
        <p:nvPicPr>
          <p:cNvPr id="11" name="Image 10">
            <a:extLst>
              <a:ext uri="{FF2B5EF4-FFF2-40B4-BE49-F238E27FC236}">
                <a16:creationId xmlns:a16="http://schemas.microsoft.com/office/drawing/2014/main" id="{591FCFD3-8102-4CD3-B764-F3DF57F8942F}"/>
              </a:ext>
            </a:extLst>
          </p:cNvPr>
          <p:cNvPicPr>
            <a:picLocks noChangeAspect="1"/>
          </p:cNvPicPr>
          <p:nvPr/>
        </p:nvPicPr>
        <p:blipFill>
          <a:blip r:embed="rId2"/>
          <a:stretch>
            <a:fillRect/>
          </a:stretch>
        </p:blipFill>
        <p:spPr>
          <a:xfrm>
            <a:off x="395536" y="1268760"/>
            <a:ext cx="4725802" cy="3096344"/>
          </a:xfrm>
          <a:prstGeom prst="rect">
            <a:avLst/>
          </a:prstGeom>
          <a:ln>
            <a:noFill/>
          </a:ln>
          <a:effectLst>
            <a:outerShdw blurRad="292100" dist="139700" dir="2700000" algn="tl" rotWithShape="0">
              <a:srgbClr val="333333">
                <a:alpha val="65000"/>
              </a:srgbClr>
            </a:outerShdw>
          </a:effectLst>
        </p:spPr>
      </p:pic>
      <p:sp>
        <p:nvSpPr>
          <p:cNvPr id="13" name="Rectangle : coins arrondis 12">
            <a:extLst>
              <a:ext uri="{FF2B5EF4-FFF2-40B4-BE49-F238E27FC236}">
                <a16:creationId xmlns:a16="http://schemas.microsoft.com/office/drawing/2014/main" id="{0CBD5FB8-DF54-44F2-8DE9-7EA162FEA106}"/>
              </a:ext>
            </a:extLst>
          </p:cNvPr>
          <p:cNvSpPr/>
          <p:nvPr/>
        </p:nvSpPr>
        <p:spPr>
          <a:xfrm>
            <a:off x="246832" y="5085184"/>
            <a:ext cx="4874506" cy="792088"/>
          </a:xfrm>
          <a:prstGeom prst="roundRect">
            <a:avLst>
              <a:gd name="adj" fmla="val 5291"/>
            </a:avLst>
          </a:prstGeom>
          <a:solidFill>
            <a:srgbClr val="FFFFFF"/>
          </a:solidFill>
          <a:ln w="12700" cap="flat" cmpd="sng" algn="ctr">
            <a:solidFill>
              <a:srgbClr val="70B856"/>
            </a:solidFill>
            <a:prstDash val="solid"/>
            <a:miter lim="800000"/>
          </a:ln>
          <a:effectLst/>
        </p:spPr>
        <p:txBody>
          <a:bodyPr rtlCol="0" anchor="t" anchorCtr="0"/>
          <a:lstStyle/>
          <a:p>
            <a:pPr lvl="0" algn="ctr">
              <a:defRPr/>
            </a:pPr>
            <a:r>
              <a:rPr lang="fr-FR" sz="1400" kern="0" dirty="0">
                <a:solidFill>
                  <a:schemeClr val="accent6">
                    <a:lumMod val="50000"/>
                  </a:schemeClr>
                </a:solidFill>
                <a:latin typeface="Avenir LT Std 55 Roman" panose="020B0503020203020204" pitchFamily="34" charset="0"/>
              </a:rPr>
              <a:t>À date, près </a:t>
            </a:r>
            <a:r>
              <a:rPr kumimoji="0" lang="fr-FR" sz="1400" b="0" i="0" u="none" strike="noStrike" kern="0" cap="none" spc="0" normalizeH="0" baseline="0" noProof="0" dirty="0">
                <a:ln>
                  <a:noFill/>
                </a:ln>
                <a:solidFill>
                  <a:schemeClr val="accent6">
                    <a:lumMod val="50000"/>
                  </a:schemeClr>
                </a:solidFill>
                <a:effectLst/>
                <a:uLnTx/>
                <a:uFillTx/>
                <a:latin typeface="Avenir LT Std 55 Roman" panose="020B0503020203020204" pitchFamily="34" charset="0"/>
              </a:rPr>
              <a:t>de 80 000 PCE basculés en télérelevé radio.</a:t>
            </a:r>
          </a:p>
          <a:p>
            <a:pPr marL="0" marR="0" lvl="0" indent="0" algn="ctr" defTabSz="914400" eaLnBrk="1" fontAlgn="auto" latinLnBrk="0" hangingPunct="1">
              <a:lnSpc>
                <a:spcPct val="100000"/>
              </a:lnSpc>
              <a:spcBef>
                <a:spcPts val="0"/>
              </a:spcBef>
              <a:spcAft>
                <a:spcPts val="0"/>
              </a:spcAft>
              <a:buClrTx/>
              <a:buSzTx/>
              <a:buFontTx/>
              <a:buNone/>
              <a:tabLst/>
              <a:defRPr/>
            </a:pPr>
            <a:r>
              <a:rPr lang="fr-FR" sz="1400" kern="0" dirty="0">
                <a:solidFill>
                  <a:schemeClr val="accent6">
                    <a:lumMod val="50000"/>
                  </a:schemeClr>
                </a:solidFill>
                <a:latin typeface="Avenir LT Std 55 Roman" panose="020B0503020203020204" pitchFamily="34" charset="0"/>
              </a:rPr>
              <a:t>Des résultats en léger retrait par rapport à la trajectoire de référence, </a:t>
            </a:r>
            <a:r>
              <a:rPr lang="fr-FR" sz="1400" b="1" kern="0" dirty="0">
                <a:solidFill>
                  <a:schemeClr val="accent6">
                    <a:lumMod val="50000"/>
                  </a:schemeClr>
                </a:solidFill>
                <a:latin typeface="Avenir LT Std 55 Roman" panose="020B0503020203020204" pitchFamily="34" charset="0"/>
              </a:rPr>
              <a:t>sans impact sur le projet global</a:t>
            </a:r>
            <a:r>
              <a:rPr lang="fr-FR" sz="1400" kern="0" dirty="0">
                <a:solidFill>
                  <a:schemeClr val="accent6">
                    <a:lumMod val="50000"/>
                  </a:schemeClr>
                </a:solidFill>
                <a:latin typeface="Avenir LT Std 55 Roman" panose="020B0503020203020204" pitchFamily="34" charset="0"/>
              </a:rPr>
              <a:t>.</a:t>
            </a:r>
          </a:p>
          <a:p>
            <a:pPr marL="0" marR="0" lvl="0" indent="0" algn="ctr" defTabSz="914400" eaLnBrk="1" fontAlgn="auto" latinLnBrk="0" hangingPunct="1">
              <a:lnSpc>
                <a:spcPct val="100000"/>
              </a:lnSpc>
              <a:spcBef>
                <a:spcPts val="0"/>
              </a:spcBef>
              <a:spcAft>
                <a:spcPts val="0"/>
              </a:spcAft>
              <a:buClrTx/>
              <a:buSzTx/>
              <a:buFontTx/>
              <a:buNone/>
              <a:tabLst/>
              <a:defRPr/>
            </a:pPr>
            <a:endParaRPr lang="fr-FR" sz="1400" kern="0" dirty="0">
              <a:solidFill>
                <a:srgbClr val="000000"/>
              </a:solidFill>
              <a:latin typeface="Arial"/>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400" b="0" i="0" u="none" strike="noStrike" kern="0" cap="none" spc="0" normalizeH="0" baseline="0" noProof="0" dirty="0">
              <a:ln>
                <a:noFill/>
              </a:ln>
              <a:solidFill>
                <a:srgbClr val="000000"/>
              </a:solidFill>
              <a:effectLst/>
              <a:uLnTx/>
              <a:uFillTx/>
              <a:latin typeface="Arial"/>
              <a:ea typeface="+mn-ea"/>
              <a:cs typeface="+mn-cs"/>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400" b="0" i="0" u="none" strike="noStrike" kern="0" cap="none" spc="0" normalizeH="0" baseline="0" noProof="0" dirty="0">
              <a:ln>
                <a:noFill/>
              </a:ln>
              <a:solidFill>
                <a:srgbClr val="000000"/>
              </a:solidFill>
              <a:effectLst/>
              <a:uLnTx/>
              <a:uFillTx/>
              <a:latin typeface="Arial"/>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fr-FR" sz="1600" b="0" i="0" u="none" strike="noStrike" kern="0" cap="none" spc="0" normalizeH="0" baseline="0" noProof="0" dirty="0">
              <a:ln>
                <a:noFill/>
              </a:ln>
              <a:solidFill>
                <a:srgbClr val="000000"/>
              </a:solidFill>
              <a:effectLst/>
              <a:uLnTx/>
              <a:uFillTx/>
              <a:latin typeface="Arial"/>
              <a:ea typeface="+mn-ea"/>
              <a:cs typeface="+mn-cs"/>
            </a:endParaRPr>
          </a:p>
        </p:txBody>
      </p:sp>
      <p:sp>
        <p:nvSpPr>
          <p:cNvPr id="9" name="Rectangle : coins arrondis 8">
            <a:extLst>
              <a:ext uri="{FF2B5EF4-FFF2-40B4-BE49-F238E27FC236}">
                <a16:creationId xmlns:a16="http://schemas.microsoft.com/office/drawing/2014/main" id="{30E44757-BA8C-4736-BD4F-E102A9DCAB48}"/>
              </a:ext>
            </a:extLst>
          </p:cNvPr>
          <p:cNvSpPr/>
          <p:nvPr/>
        </p:nvSpPr>
        <p:spPr>
          <a:xfrm>
            <a:off x="5377424" y="2852936"/>
            <a:ext cx="3587064" cy="3635255"/>
          </a:xfrm>
          <a:prstGeom prst="roundRect">
            <a:avLst>
              <a:gd name="adj" fmla="val 10953"/>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2" name="ZoneTexte 11">
            <a:extLst>
              <a:ext uri="{FF2B5EF4-FFF2-40B4-BE49-F238E27FC236}">
                <a16:creationId xmlns:a16="http://schemas.microsoft.com/office/drawing/2014/main" id="{91B32F19-127E-4613-BD58-C164FEEE68CD}"/>
              </a:ext>
            </a:extLst>
          </p:cNvPr>
          <p:cNvSpPr txBox="1"/>
          <p:nvPr/>
        </p:nvSpPr>
        <p:spPr>
          <a:xfrm>
            <a:off x="5652120" y="3213556"/>
            <a:ext cx="3245048" cy="430887"/>
          </a:xfrm>
          <a:prstGeom prst="rect">
            <a:avLst/>
          </a:prstGeom>
          <a:noFill/>
        </p:spPr>
        <p:txBody>
          <a:bodyPr wrap="square" lIns="0" tIns="0" rIns="0" bIns="0" rtlCol="0">
            <a:spAutoFit/>
          </a:bodyPr>
          <a:lstStyle/>
          <a:p>
            <a:pPr>
              <a:spcBef>
                <a:spcPts val="1200"/>
              </a:spcBef>
              <a:buClr>
                <a:schemeClr val="accent1"/>
              </a:buClr>
              <a:buSzPct val="75000"/>
            </a:pPr>
            <a:r>
              <a:rPr lang="fr-FR" sz="1400" b="1" dirty="0">
                <a:solidFill>
                  <a:schemeClr val="accent3"/>
                </a:solidFill>
              </a:rPr>
              <a:t>Une bascule à finaliser fin 2022, en déclinaison du déploiement</a:t>
            </a:r>
          </a:p>
        </p:txBody>
      </p:sp>
      <p:sp>
        <p:nvSpPr>
          <p:cNvPr id="14" name="ZoneTexte 13">
            <a:extLst>
              <a:ext uri="{FF2B5EF4-FFF2-40B4-BE49-F238E27FC236}">
                <a16:creationId xmlns:a16="http://schemas.microsoft.com/office/drawing/2014/main" id="{F53BA974-08F5-4FAF-A49E-F1A9DCE1F3DE}"/>
              </a:ext>
            </a:extLst>
          </p:cNvPr>
          <p:cNvSpPr txBox="1"/>
          <p:nvPr/>
        </p:nvSpPr>
        <p:spPr>
          <a:xfrm>
            <a:off x="5707451" y="4085006"/>
            <a:ext cx="3134386" cy="630942"/>
          </a:xfrm>
          <a:prstGeom prst="rect">
            <a:avLst/>
          </a:prstGeom>
          <a:noFill/>
        </p:spPr>
        <p:txBody>
          <a:bodyPr wrap="square" lIns="0" tIns="0" rIns="0" bIns="0" rtlCol="0">
            <a:spAutoFit/>
          </a:bodyPr>
          <a:lstStyle/>
          <a:p>
            <a:pPr algn="just">
              <a:spcAft>
                <a:spcPts val="600"/>
              </a:spcAft>
              <a:buClr>
                <a:schemeClr val="accent3"/>
              </a:buClr>
              <a:buSzPct val="75000"/>
            </a:pPr>
            <a:r>
              <a:rPr lang="fr-FR" sz="1200" dirty="0">
                <a:solidFill>
                  <a:schemeClr val="accent6">
                    <a:lumMod val="50000"/>
                  </a:schemeClr>
                </a:solidFill>
              </a:rPr>
              <a:t>Une fin de bascule plus complexe du fait :</a:t>
            </a:r>
          </a:p>
          <a:p>
            <a:pPr marL="565200" lvl="1" indent="-108000" algn="just">
              <a:buClr>
                <a:schemeClr val="accent3"/>
              </a:buClr>
              <a:buSzPct val="75000"/>
              <a:buFont typeface="Arial" panose="020B0604020202020204" pitchFamily="34" charset="0"/>
              <a:buChar char="•"/>
            </a:pPr>
            <a:r>
              <a:rPr lang="fr-FR" sz="1200" dirty="0">
                <a:solidFill>
                  <a:schemeClr val="accent6">
                    <a:lumMod val="50000"/>
                  </a:schemeClr>
                </a:solidFill>
              </a:rPr>
              <a:t>Du retard pris sur le déploiement</a:t>
            </a:r>
          </a:p>
          <a:p>
            <a:pPr marL="565200" lvl="1" indent="-108000" algn="just">
              <a:buClr>
                <a:schemeClr val="accent3"/>
              </a:buClr>
              <a:buSzPct val="75000"/>
              <a:buFont typeface="Arial" panose="020B0604020202020204" pitchFamily="34" charset="0"/>
              <a:buChar char="•"/>
            </a:pPr>
            <a:r>
              <a:rPr lang="fr-FR" sz="1200" dirty="0">
                <a:solidFill>
                  <a:schemeClr val="accent6">
                    <a:lumMod val="50000"/>
                  </a:schemeClr>
                </a:solidFill>
              </a:rPr>
              <a:t>De dysfonctionnements matériel</a:t>
            </a:r>
          </a:p>
        </p:txBody>
      </p:sp>
      <p:sp>
        <p:nvSpPr>
          <p:cNvPr id="17" name="ZoneTexte 16">
            <a:extLst>
              <a:ext uri="{FF2B5EF4-FFF2-40B4-BE49-F238E27FC236}">
                <a16:creationId xmlns:a16="http://schemas.microsoft.com/office/drawing/2014/main" id="{14B1C700-7FC3-4035-8EF5-54DFE56F218B}"/>
              </a:ext>
            </a:extLst>
          </p:cNvPr>
          <p:cNvSpPr txBox="1"/>
          <p:nvPr/>
        </p:nvSpPr>
        <p:spPr>
          <a:xfrm>
            <a:off x="5377424" y="785992"/>
            <a:ext cx="3587064" cy="178510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1400" b="1" dirty="0">
                <a:solidFill>
                  <a:schemeClr val="accent3"/>
                </a:solidFill>
              </a:rPr>
              <a:t>Pour rappel </a:t>
            </a:r>
          </a:p>
          <a:p>
            <a:pPr marL="214317" marR="0" lvl="0" indent="-214317"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a:ln>
                  <a:noFill/>
                </a:ln>
                <a:solidFill>
                  <a:schemeClr val="accent6">
                    <a:lumMod val="50000"/>
                  </a:schemeClr>
                </a:solidFill>
                <a:effectLst/>
                <a:uLnTx/>
                <a:uFillTx/>
                <a:latin typeface="Avenir LT Std 55 Roman" panose="020B0503020203020204" pitchFamily="34" charset="0"/>
                <a:ea typeface="+mn-ea"/>
                <a:cs typeface="+mn-cs"/>
              </a:rPr>
              <a:t>Tant que les PCE ne sont pas basculés, c’est la chaine « historique » qui permet la facturation.</a:t>
            </a:r>
          </a:p>
          <a:p>
            <a:pPr marL="214317" marR="0" lvl="0" indent="-214317"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fr-FR" sz="1200" b="0" i="0" u="none" strike="noStrike" kern="1200" cap="none" spc="0" normalizeH="0" baseline="0" noProof="0" dirty="0">
              <a:ln>
                <a:noFill/>
              </a:ln>
              <a:solidFill>
                <a:schemeClr val="accent6">
                  <a:lumMod val="50000"/>
                </a:schemeClr>
              </a:solidFill>
              <a:effectLst/>
              <a:uLnTx/>
              <a:uFillTx/>
              <a:latin typeface="Avenir LT Std 55 Roman" panose="020B0503020203020204" pitchFamily="34" charset="0"/>
              <a:ea typeface="+mn-ea"/>
              <a:cs typeface="+mn-cs"/>
            </a:endParaRPr>
          </a:p>
          <a:p>
            <a:pPr marL="214317" marR="0" lvl="0" indent="-214317"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a:ln>
                  <a:noFill/>
                </a:ln>
                <a:solidFill>
                  <a:schemeClr val="accent6">
                    <a:lumMod val="50000"/>
                  </a:schemeClr>
                </a:solidFill>
                <a:effectLst/>
                <a:uLnTx/>
                <a:uFillTx/>
                <a:latin typeface="Avenir LT Std 55 Roman" panose="020B0503020203020204" pitchFamily="34" charset="0"/>
                <a:ea typeface="+mn-ea"/>
                <a:cs typeface="+mn-cs"/>
              </a:rPr>
              <a:t>Le changement de modalité de </a:t>
            </a:r>
            <a:r>
              <a:rPr kumimoji="0" lang="fr-FR" sz="1200" b="0" i="0" u="none" strike="noStrike" kern="1200" cap="none" spc="0" normalizeH="0" baseline="0" noProof="0" dirty="0" err="1">
                <a:ln>
                  <a:noFill/>
                </a:ln>
                <a:solidFill>
                  <a:schemeClr val="accent6">
                    <a:lumMod val="50000"/>
                  </a:schemeClr>
                </a:solidFill>
                <a:effectLst/>
                <a:uLnTx/>
                <a:uFillTx/>
                <a:latin typeface="Avenir LT Std 55 Roman" panose="020B0503020203020204" pitchFamily="34" charset="0"/>
                <a:ea typeface="+mn-ea"/>
                <a:cs typeface="+mn-cs"/>
              </a:rPr>
              <a:t>télérelevé</a:t>
            </a:r>
            <a:r>
              <a:rPr kumimoji="0" lang="fr-FR" sz="1200" b="0" i="0" u="none" strike="noStrike" kern="1200" cap="none" spc="0" normalizeH="0" baseline="0" noProof="0" dirty="0">
                <a:ln>
                  <a:noFill/>
                </a:ln>
                <a:solidFill>
                  <a:schemeClr val="accent6">
                    <a:lumMod val="50000"/>
                  </a:schemeClr>
                </a:solidFill>
                <a:effectLst/>
                <a:uLnTx/>
                <a:uFillTx/>
                <a:latin typeface="Avenir LT Std 55 Roman" panose="020B0503020203020204" pitchFamily="34" charset="0"/>
                <a:ea typeface="+mn-ea"/>
                <a:cs typeface="+mn-cs"/>
              </a:rPr>
              <a:t> (radio vs GSM) est transparent pour les clients. C’est la mise en service du nouveau SI CETI de calcul de l'énergie (T4) qui permettra la mise en œuvre de nouveaux services.</a:t>
            </a:r>
          </a:p>
        </p:txBody>
      </p:sp>
      <p:sp>
        <p:nvSpPr>
          <p:cNvPr id="18" name="ZoneTexte 17">
            <a:extLst>
              <a:ext uri="{FF2B5EF4-FFF2-40B4-BE49-F238E27FC236}">
                <a16:creationId xmlns:a16="http://schemas.microsoft.com/office/drawing/2014/main" id="{255363FE-9E24-4E36-A2B0-1C71320AB9E9}"/>
              </a:ext>
            </a:extLst>
          </p:cNvPr>
          <p:cNvSpPr txBox="1"/>
          <p:nvPr/>
        </p:nvSpPr>
        <p:spPr>
          <a:xfrm>
            <a:off x="5652120" y="5158353"/>
            <a:ext cx="3245048" cy="1077218"/>
          </a:xfrm>
          <a:prstGeom prst="rect">
            <a:avLst/>
          </a:prstGeom>
          <a:noFill/>
        </p:spPr>
        <p:txBody>
          <a:bodyPr wrap="square" lIns="0" tIns="0" rIns="0" bIns="0" rtlCol="0">
            <a:spAutoFit/>
          </a:bodyPr>
          <a:lstStyle/>
          <a:p>
            <a:pPr>
              <a:spcBef>
                <a:spcPts val="1200"/>
              </a:spcBef>
              <a:buClr>
                <a:schemeClr val="accent1"/>
              </a:buClr>
              <a:buSzPct val="75000"/>
            </a:pPr>
            <a:r>
              <a:rPr lang="fr-FR" sz="1400" b="1" dirty="0">
                <a:solidFill>
                  <a:schemeClr val="accent3"/>
                </a:solidFill>
              </a:rPr>
              <a:t>Un maintien en fonctionnement de la chaîne historique sur un certain nombre de PCE pour garantir une bonne mise à disposition de données facturantes</a:t>
            </a:r>
          </a:p>
        </p:txBody>
      </p:sp>
    </p:spTree>
    <p:extLst>
      <p:ext uri="{BB962C8B-B14F-4D97-AF65-F5344CB8AC3E}">
        <p14:creationId xmlns:p14="http://schemas.microsoft.com/office/powerpoint/2010/main" val="7337748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320DF96-6218-46E9-B199-F5E0FC00D6EA}"/>
              </a:ext>
            </a:extLst>
          </p:cNvPr>
          <p:cNvSpPr>
            <a:spLocks noGrp="1"/>
          </p:cNvSpPr>
          <p:nvPr>
            <p:ph type="title"/>
          </p:nvPr>
        </p:nvSpPr>
        <p:spPr>
          <a:xfrm>
            <a:off x="1607425" y="260648"/>
            <a:ext cx="7217031" cy="1327837"/>
          </a:xfrm>
        </p:spPr>
        <p:txBody>
          <a:bodyPr/>
          <a:lstStyle/>
          <a:p>
            <a:r>
              <a:rPr lang="fr-FR" sz="2857" b="1" dirty="0">
                <a:solidFill>
                  <a:schemeClr val="tx2"/>
                </a:solidFill>
                <a:latin typeface="AntagometricaBTW01-Bold" panose="020B0806020202040206"/>
                <a:ea typeface="+mn-ea"/>
                <a:cs typeface="+mn-cs"/>
              </a:rPr>
              <a:t>Point d’avancement saison 2 : couvrir les 18 000 PCE non compatibles chaîne Gazpar</a:t>
            </a:r>
          </a:p>
        </p:txBody>
      </p:sp>
      <p:sp>
        <p:nvSpPr>
          <p:cNvPr id="8" name="Espace réservé du numéro de diapositive 4">
            <a:extLst>
              <a:ext uri="{FF2B5EF4-FFF2-40B4-BE49-F238E27FC236}">
                <a16:creationId xmlns:a16="http://schemas.microsoft.com/office/drawing/2014/main" id="{E60739EE-F72A-4514-9459-1D4E799721BA}"/>
              </a:ext>
            </a:extLst>
          </p:cNvPr>
          <p:cNvSpPr txBox="1">
            <a:spLocks/>
          </p:cNvSpPr>
          <p:nvPr/>
        </p:nvSpPr>
        <p:spPr bwMode="gray">
          <a:xfrm>
            <a:off x="8244408" y="6673856"/>
            <a:ext cx="806765" cy="213360"/>
          </a:xfrm>
          <a:prstGeom prst="rect">
            <a:avLst/>
          </a:prstGeom>
        </p:spPr>
        <p:txBody>
          <a:bodyPr vert="horz" lIns="0" tIns="0" rIns="0" bIns="0" rtlCol="0" anchor="t" anchorCtr="0">
            <a:noAutofit/>
          </a:bodyPr>
          <a:lstStyle>
            <a:defPPr>
              <a:defRPr lang="fr-FR"/>
            </a:defPPr>
            <a:lvl1pPr marL="0" algn="r" defTabSz="1279698" rtl="0" eaLnBrk="1" latinLnBrk="0" hangingPunct="1">
              <a:defRPr sz="1100" kern="1200">
                <a:solidFill>
                  <a:schemeClr val="accent6"/>
                </a:solidFill>
                <a:latin typeface="+mn-lt"/>
                <a:ea typeface="+mn-ea"/>
                <a:cs typeface="+mn-cs"/>
              </a:defRPr>
            </a:lvl1pPr>
            <a:lvl2pPr marL="639849" algn="l" defTabSz="1279698" rtl="0" eaLnBrk="1" latinLnBrk="0" hangingPunct="1">
              <a:defRPr sz="2500" kern="1200">
                <a:solidFill>
                  <a:schemeClr val="tx1"/>
                </a:solidFill>
                <a:latin typeface="+mn-lt"/>
                <a:ea typeface="+mn-ea"/>
                <a:cs typeface="+mn-cs"/>
              </a:defRPr>
            </a:lvl2pPr>
            <a:lvl3pPr marL="1279698" algn="l" defTabSz="1279698" rtl="0" eaLnBrk="1" latinLnBrk="0" hangingPunct="1">
              <a:defRPr sz="2500" kern="1200">
                <a:solidFill>
                  <a:schemeClr val="tx1"/>
                </a:solidFill>
                <a:latin typeface="+mn-lt"/>
                <a:ea typeface="+mn-ea"/>
                <a:cs typeface="+mn-cs"/>
              </a:defRPr>
            </a:lvl3pPr>
            <a:lvl4pPr marL="1919547" algn="l" defTabSz="1279698" rtl="0" eaLnBrk="1" latinLnBrk="0" hangingPunct="1">
              <a:defRPr sz="2500" kern="1200">
                <a:solidFill>
                  <a:schemeClr val="tx1"/>
                </a:solidFill>
                <a:latin typeface="+mn-lt"/>
                <a:ea typeface="+mn-ea"/>
                <a:cs typeface="+mn-cs"/>
              </a:defRPr>
            </a:lvl4pPr>
            <a:lvl5pPr marL="2559397" algn="l" defTabSz="1279698" rtl="0" eaLnBrk="1" latinLnBrk="0" hangingPunct="1">
              <a:defRPr sz="2500" kern="1200">
                <a:solidFill>
                  <a:schemeClr val="tx1"/>
                </a:solidFill>
                <a:latin typeface="+mn-lt"/>
                <a:ea typeface="+mn-ea"/>
                <a:cs typeface="+mn-cs"/>
              </a:defRPr>
            </a:lvl5pPr>
            <a:lvl6pPr marL="3199246" algn="l" defTabSz="1279698" rtl="0" eaLnBrk="1" latinLnBrk="0" hangingPunct="1">
              <a:defRPr sz="2500" kern="1200">
                <a:solidFill>
                  <a:schemeClr val="tx1"/>
                </a:solidFill>
                <a:latin typeface="+mn-lt"/>
                <a:ea typeface="+mn-ea"/>
                <a:cs typeface="+mn-cs"/>
              </a:defRPr>
            </a:lvl6pPr>
            <a:lvl7pPr marL="3839098" algn="l" defTabSz="1279698" rtl="0" eaLnBrk="1" latinLnBrk="0" hangingPunct="1">
              <a:defRPr sz="2500" kern="1200">
                <a:solidFill>
                  <a:schemeClr val="tx1"/>
                </a:solidFill>
                <a:latin typeface="+mn-lt"/>
                <a:ea typeface="+mn-ea"/>
                <a:cs typeface="+mn-cs"/>
              </a:defRPr>
            </a:lvl7pPr>
            <a:lvl8pPr marL="4478947" algn="l" defTabSz="1279698" rtl="0" eaLnBrk="1" latinLnBrk="0" hangingPunct="1">
              <a:defRPr sz="2500" kern="1200">
                <a:solidFill>
                  <a:schemeClr val="tx1"/>
                </a:solidFill>
                <a:latin typeface="+mn-lt"/>
                <a:ea typeface="+mn-ea"/>
                <a:cs typeface="+mn-cs"/>
              </a:defRPr>
            </a:lvl8pPr>
            <a:lvl9pPr marL="5118796" algn="l" defTabSz="1279698" rtl="0" eaLnBrk="1" latinLnBrk="0" hangingPunct="1">
              <a:defRPr sz="2500" kern="1200">
                <a:solidFill>
                  <a:schemeClr val="tx1"/>
                </a:solidFill>
                <a:latin typeface="+mn-lt"/>
                <a:ea typeface="+mn-ea"/>
                <a:cs typeface="+mn-cs"/>
              </a:defRPr>
            </a:lvl9pPr>
          </a:lstStyle>
          <a:p>
            <a:pPr marL="0" marR="0" lvl="0" indent="0" algn="r" defTabSz="1279698" rtl="0" eaLnBrk="1" fontAlgn="auto" latinLnBrk="0" hangingPunct="1">
              <a:lnSpc>
                <a:spcPct val="100000"/>
              </a:lnSpc>
              <a:spcBef>
                <a:spcPts val="0"/>
              </a:spcBef>
              <a:spcAft>
                <a:spcPts val="0"/>
              </a:spcAft>
              <a:buClrTx/>
              <a:buSzTx/>
              <a:buFontTx/>
              <a:buNone/>
              <a:tabLst/>
              <a:defRPr/>
            </a:pPr>
            <a:fld id="{10C140CD-8AED-46FF-A9A2-77308F3F39AE}" type="slidenum">
              <a:rPr kumimoji="0" lang="fr-FR" sz="800" b="0" i="0" u="none" strike="noStrike" kern="1200" cap="none" spc="0" normalizeH="0" baseline="0" noProof="0" smtClean="0">
                <a:ln>
                  <a:noFill/>
                </a:ln>
                <a:solidFill>
                  <a:srgbClr val="9796A3"/>
                </a:solidFill>
                <a:effectLst/>
                <a:uLnTx/>
                <a:uFillTx/>
                <a:latin typeface="Avenir LT Std 55 Roman"/>
                <a:ea typeface="+mn-ea"/>
                <a:cs typeface="+mn-cs"/>
              </a:rPr>
              <a:pPr marL="0" marR="0" lvl="0" indent="0" algn="r" defTabSz="1279698" rtl="0" eaLnBrk="1" fontAlgn="auto" latinLnBrk="0" hangingPunct="1">
                <a:lnSpc>
                  <a:spcPct val="100000"/>
                </a:lnSpc>
                <a:spcBef>
                  <a:spcPts val="0"/>
                </a:spcBef>
                <a:spcAft>
                  <a:spcPts val="0"/>
                </a:spcAft>
                <a:buClrTx/>
                <a:buSzTx/>
                <a:buFontTx/>
                <a:buNone/>
                <a:tabLst/>
                <a:defRPr/>
              </a:pPr>
              <a:t>4</a:t>
            </a:fld>
            <a:endParaRPr kumimoji="0" lang="fr-FR" sz="800" b="0" i="0" u="none" strike="noStrike" kern="1200" cap="none" spc="0" normalizeH="0" baseline="0" noProof="0" dirty="0">
              <a:ln>
                <a:noFill/>
              </a:ln>
              <a:solidFill>
                <a:srgbClr val="9796A3"/>
              </a:solidFill>
              <a:effectLst/>
              <a:uLnTx/>
              <a:uFillTx/>
              <a:latin typeface="Avenir LT Std 55 Roman"/>
              <a:ea typeface="+mn-ea"/>
              <a:cs typeface="+mn-cs"/>
            </a:endParaRPr>
          </a:p>
        </p:txBody>
      </p:sp>
      <p:grpSp>
        <p:nvGrpSpPr>
          <p:cNvPr id="6" name="Groupe 5">
            <a:extLst>
              <a:ext uri="{FF2B5EF4-FFF2-40B4-BE49-F238E27FC236}">
                <a16:creationId xmlns:a16="http://schemas.microsoft.com/office/drawing/2014/main" id="{739F35C3-2848-4868-B28E-D01E84F96115}"/>
              </a:ext>
            </a:extLst>
          </p:cNvPr>
          <p:cNvGrpSpPr/>
          <p:nvPr/>
        </p:nvGrpSpPr>
        <p:grpSpPr>
          <a:xfrm>
            <a:off x="2672131" y="2109522"/>
            <a:ext cx="973219" cy="1177759"/>
            <a:chOff x="7109404" y="3426865"/>
            <a:chExt cx="973219" cy="1177759"/>
          </a:xfrm>
        </p:grpSpPr>
        <p:sp>
          <p:nvSpPr>
            <p:cNvPr id="7" name="ZoneTexte 6">
              <a:extLst>
                <a:ext uri="{FF2B5EF4-FFF2-40B4-BE49-F238E27FC236}">
                  <a16:creationId xmlns:a16="http://schemas.microsoft.com/office/drawing/2014/main" id="{E024ABE0-5A76-4716-B353-41E7D4AA198C}"/>
                </a:ext>
              </a:extLst>
            </p:cNvPr>
            <p:cNvSpPr txBox="1"/>
            <p:nvPr/>
          </p:nvSpPr>
          <p:spPr>
            <a:xfrm>
              <a:off x="7109404" y="4004460"/>
              <a:ext cx="973219" cy="6001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100" b="1" i="0" u="none" strike="noStrike" kern="1200" cap="none" spc="0" normalizeH="0" baseline="0" noProof="0" dirty="0">
                  <a:ln>
                    <a:noFill/>
                  </a:ln>
                  <a:solidFill>
                    <a:prstClr val="black"/>
                  </a:solidFill>
                  <a:effectLst/>
                  <a:uLnTx/>
                  <a:uFillTx/>
                  <a:latin typeface="Avenir LT Std 55 Roman"/>
                  <a:ea typeface="+mn-ea"/>
                  <a:cs typeface="+mn-cs"/>
                </a:rPr>
                <a:t>Réseau opérateur Télécom</a:t>
              </a:r>
              <a:endParaRPr kumimoji="0" lang="en-GB" sz="1100" b="1" i="0" u="none" strike="noStrike" kern="1200" cap="none" spc="0" normalizeH="0" baseline="0" noProof="0" dirty="0">
                <a:ln>
                  <a:noFill/>
                </a:ln>
                <a:solidFill>
                  <a:prstClr val="black"/>
                </a:solidFill>
                <a:effectLst/>
                <a:uLnTx/>
                <a:uFillTx/>
                <a:latin typeface="Avenir LT Std 55 Roman"/>
                <a:ea typeface="+mn-ea"/>
                <a:cs typeface="+mn-cs"/>
              </a:endParaRPr>
            </a:p>
          </p:txBody>
        </p:sp>
        <p:pic>
          <p:nvPicPr>
            <p:cNvPr id="9" name="Graphique 8" descr="Antenne relais téléphonique">
              <a:extLst>
                <a:ext uri="{FF2B5EF4-FFF2-40B4-BE49-F238E27FC236}">
                  <a16:creationId xmlns:a16="http://schemas.microsoft.com/office/drawing/2014/main" id="{55BEB130-2BB5-4A68-B601-84727C19405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303332" y="3426865"/>
              <a:ext cx="585362" cy="585362"/>
            </a:xfrm>
            <a:prstGeom prst="rect">
              <a:avLst/>
            </a:prstGeom>
          </p:spPr>
        </p:pic>
      </p:grpSp>
      <p:grpSp>
        <p:nvGrpSpPr>
          <p:cNvPr id="10" name="Groupe 9">
            <a:extLst>
              <a:ext uri="{FF2B5EF4-FFF2-40B4-BE49-F238E27FC236}">
                <a16:creationId xmlns:a16="http://schemas.microsoft.com/office/drawing/2014/main" id="{134955D3-24A3-4B2A-ADC7-CC9B62892DD5}"/>
              </a:ext>
            </a:extLst>
          </p:cNvPr>
          <p:cNvGrpSpPr/>
          <p:nvPr/>
        </p:nvGrpSpPr>
        <p:grpSpPr>
          <a:xfrm>
            <a:off x="928468" y="2289107"/>
            <a:ext cx="1143065" cy="1379473"/>
            <a:chOff x="2444426" y="1986933"/>
            <a:chExt cx="1143065" cy="1379473"/>
          </a:xfrm>
        </p:grpSpPr>
        <p:pic>
          <p:nvPicPr>
            <p:cNvPr id="11" name="Image 10">
              <a:extLst>
                <a:ext uri="{FF2B5EF4-FFF2-40B4-BE49-F238E27FC236}">
                  <a16:creationId xmlns:a16="http://schemas.microsoft.com/office/drawing/2014/main" id="{D2DCFDDF-2333-416D-A9A6-ED19760BF0E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48668"/>
            <a:stretch/>
          </p:blipFill>
          <p:spPr>
            <a:xfrm>
              <a:off x="2444426" y="1986933"/>
              <a:ext cx="1143065" cy="640809"/>
            </a:xfrm>
            <a:prstGeom prst="rect">
              <a:avLst/>
            </a:prstGeom>
          </p:spPr>
        </p:pic>
        <p:sp>
          <p:nvSpPr>
            <p:cNvPr id="12" name="ZoneTexte 11">
              <a:extLst>
                <a:ext uri="{FF2B5EF4-FFF2-40B4-BE49-F238E27FC236}">
                  <a16:creationId xmlns:a16="http://schemas.microsoft.com/office/drawing/2014/main" id="{78414DF5-A7AC-4C5E-BAA9-C6D6AC56A24B}"/>
                </a:ext>
              </a:extLst>
            </p:cNvPr>
            <p:cNvSpPr txBox="1"/>
            <p:nvPr/>
          </p:nvSpPr>
          <p:spPr>
            <a:xfrm>
              <a:off x="2510264" y="2627742"/>
              <a:ext cx="1039278"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100" b="1" i="0" u="none" strike="noStrike" kern="1200" cap="none" spc="0" normalizeH="0" baseline="0" noProof="0" dirty="0">
                  <a:ln>
                    <a:noFill/>
                  </a:ln>
                  <a:solidFill>
                    <a:prstClr val="black"/>
                  </a:solidFill>
                  <a:effectLst/>
                  <a:uLnTx/>
                  <a:uFillTx/>
                  <a:latin typeface="Avenir LT Std 55 Roman"/>
                  <a:ea typeface="+mn-ea"/>
                  <a:cs typeface="+mn-cs"/>
                </a:rPr>
                <a:t>DTS </a:t>
              </a:r>
              <a:r>
                <a:rPr kumimoji="0" lang="fr-FR" sz="1000" b="1" i="0" u="none" strike="noStrike" kern="1200" cap="none" spc="0" normalizeH="0" baseline="0" noProof="0" dirty="0">
                  <a:ln>
                    <a:noFill/>
                  </a:ln>
                  <a:solidFill>
                    <a:prstClr val="black"/>
                  </a:solidFill>
                  <a:effectLst/>
                  <a:uLnTx/>
                  <a:uFillTx/>
                  <a:latin typeface="Avenir LT Std 55 Roman"/>
                  <a:ea typeface="+mn-ea"/>
                  <a:cs typeface="+mn-cs"/>
                </a:rPr>
                <a:t>(Dispositif de Télérelevé Sat3llite</a:t>
              </a:r>
              <a:r>
                <a:rPr kumimoji="0" lang="fr-FR" sz="1100" b="1" i="0" u="none" strike="noStrike" kern="1200" cap="none" spc="0" normalizeH="0" baseline="0" noProof="0" dirty="0">
                  <a:ln>
                    <a:noFill/>
                  </a:ln>
                  <a:solidFill>
                    <a:prstClr val="black"/>
                  </a:solidFill>
                  <a:effectLst/>
                  <a:uLnTx/>
                  <a:uFillTx/>
                  <a:latin typeface="Avenir LT Std 55 Roman"/>
                  <a:ea typeface="+mn-ea"/>
                  <a:cs typeface="+mn-cs"/>
                </a:rPr>
                <a:t>)</a:t>
              </a:r>
              <a:endParaRPr kumimoji="0" lang="en-GB" sz="1100" b="1" i="0" u="none" strike="noStrike" kern="1200" cap="none" spc="0" normalizeH="0" baseline="0" noProof="0" dirty="0">
                <a:ln>
                  <a:noFill/>
                </a:ln>
                <a:solidFill>
                  <a:prstClr val="black"/>
                </a:solidFill>
                <a:effectLst/>
                <a:uLnTx/>
                <a:uFillTx/>
                <a:latin typeface="Avenir LT Std 55 Roman"/>
                <a:ea typeface="+mn-ea"/>
                <a:cs typeface="+mn-cs"/>
              </a:endParaRPr>
            </a:p>
          </p:txBody>
        </p:sp>
      </p:grpSp>
      <p:grpSp>
        <p:nvGrpSpPr>
          <p:cNvPr id="13" name="Groupe 12">
            <a:extLst>
              <a:ext uri="{FF2B5EF4-FFF2-40B4-BE49-F238E27FC236}">
                <a16:creationId xmlns:a16="http://schemas.microsoft.com/office/drawing/2014/main" id="{F5383BED-A51A-4042-85FC-BF8B88EF10BB}"/>
              </a:ext>
            </a:extLst>
          </p:cNvPr>
          <p:cNvGrpSpPr/>
          <p:nvPr/>
        </p:nvGrpSpPr>
        <p:grpSpPr>
          <a:xfrm>
            <a:off x="4458569" y="2274589"/>
            <a:ext cx="973219" cy="1007564"/>
            <a:chOff x="6089211" y="2157906"/>
            <a:chExt cx="973219" cy="1007564"/>
          </a:xfrm>
        </p:grpSpPr>
        <p:pic>
          <p:nvPicPr>
            <p:cNvPr id="14" name="Graphique 13" descr="Cloud Computing">
              <a:extLst>
                <a:ext uri="{FF2B5EF4-FFF2-40B4-BE49-F238E27FC236}">
                  <a16:creationId xmlns:a16="http://schemas.microsoft.com/office/drawing/2014/main" id="{1FEE4E95-B9B8-4F58-8172-C2FA7E645E9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300952" y="2157906"/>
              <a:ext cx="542482" cy="542482"/>
            </a:xfrm>
            <a:prstGeom prst="rect">
              <a:avLst/>
            </a:prstGeom>
          </p:spPr>
        </p:pic>
        <p:sp>
          <p:nvSpPr>
            <p:cNvPr id="15" name="ZoneTexte 14">
              <a:extLst>
                <a:ext uri="{FF2B5EF4-FFF2-40B4-BE49-F238E27FC236}">
                  <a16:creationId xmlns:a16="http://schemas.microsoft.com/office/drawing/2014/main" id="{75D0510D-06D3-4B61-B470-B8270BB75B2B}"/>
                </a:ext>
              </a:extLst>
            </p:cNvPr>
            <p:cNvSpPr txBox="1"/>
            <p:nvPr/>
          </p:nvSpPr>
          <p:spPr>
            <a:xfrm>
              <a:off x="6089211" y="2734583"/>
              <a:ext cx="973219" cy="4308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100" b="1" i="0" u="none" strike="noStrike" kern="1200" cap="none" spc="0" normalizeH="0" baseline="0" noProof="0" dirty="0">
                  <a:ln>
                    <a:noFill/>
                  </a:ln>
                  <a:solidFill>
                    <a:prstClr val="black"/>
                  </a:solidFill>
                  <a:effectLst/>
                  <a:uLnTx/>
                  <a:uFillTx/>
                  <a:latin typeface="Avenir LT Std 55 Roman"/>
                  <a:ea typeface="+mn-ea"/>
                  <a:cs typeface="+mn-cs"/>
                </a:rPr>
                <a:t>SI ACQ (SIRSE)</a:t>
              </a:r>
              <a:endParaRPr kumimoji="0" lang="en-GB" sz="1100" b="1" i="0" u="none" strike="noStrike" kern="1200" cap="none" spc="0" normalizeH="0" baseline="0" noProof="0" dirty="0">
                <a:ln>
                  <a:noFill/>
                </a:ln>
                <a:solidFill>
                  <a:prstClr val="black"/>
                </a:solidFill>
                <a:effectLst/>
                <a:uLnTx/>
                <a:uFillTx/>
                <a:latin typeface="Avenir LT Std 55 Roman"/>
                <a:ea typeface="+mn-ea"/>
                <a:cs typeface="+mn-cs"/>
              </a:endParaRPr>
            </a:p>
          </p:txBody>
        </p:sp>
      </p:grpSp>
      <p:grpSp>
        <p:nvGrpSpPr>
          <p:cNvPr id="16" name="Groupe 15">
            <a:extLst>
              <a:ext uri="{FF2B5EF4-FFF2-40B4-BE49-F238E27FC236}">
                <a16:creationId xmlns:a16="http://schemas.microsoft.com/office/drawing/2014/main" id="{11CCD5DB-7225-4BF1-8C13-A105B1B54C8A}"/>
              </a:ext>
            </a:extLst>
          </p:cNvPr>
          <p:cNvGrpSpPr/>
          <p:nvPr/>
        </p:nvGrpSpPr>
        <p:grpSpPr>
          <a:xfrm>
            <a:off x="6126515" y="2202499"/>
            <a:ext cx="973219" cy="1520228"/>
            <a:chOff x="7464597" y="1978790"/>
            <a:chExt cx="973219" cy="1520228"/>
          </a:xfrm>
        </p:grpSpPr>
        <p:pic>
          <p:nvPicPr>
            <p:cNvPr id="17" name="Graphique 16" descr="Flux">
              <a:extLst>
                <a:ext uri="{FF2B5EF4-FFF2-40B4-BE49-F238E27FC236}">
                  <a16:creationId xmlns:a16="http://schemas.microsoft.com/office/drawing/2014/main" id="{A54573B0-B632-4585-80F2-4B40EA8A11C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658526" y="1978790"/>
              <a:ext cx="585363" cy="585363"/>
            </a:xfrm>
            <a:prstGeom prst="rect">
              <a:avLst/>
            </a:prstGeom>
          </p:spPr>
        </p:pic>
        <p:sp>
          <p:nvSpPr>
            <p:cNvPr id="18" name="ZoneTexte 17">
              <a:extLst>
                <a:ext uri="{FF2B5EF4-FFF2-40B4-BE49-F238E27FC236}">
                  <a16:creationId xmlns:a16="http://schemas.microsoft.com/office/drawing/2014/main" id="{D264EF8B-9BDE-4756-A6F2-727E1880798F}"/>
                </a:ext>
              </a:extLst>
            </p:cNvPr>
            <p:cNvSpPr txBox="1"/>
            <p:nvPr/>
          </p:nvSpPr>
          <p:spPr>
            <a:xfrm>
              <a:off x="7464597" y="2560299"/>
              <a:ext cx="973219" cy="93871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100" b="1" i="0" u="none" strike="noStrike" kern="1200" cap="none" spc="0" normalizeH="0" baseline="0" noProof="0" dirty="0">
                  <a:ln>
                    <a:noFill/>
                  </a:ln>
                  <a:solidFill>
                    <a:prstClr val="black"/>
                  </a:solidFill>
                  <a:effectLst/>
                  <a:uLnTx/>
                  <a:uFillTx/>
                  <a:latin typeface="Avenir LT Std 55 Roman"/>
                  <a:ea typeface="+mn-ea"/>
                  <a:cs typeface="+mn-cs"/>
                </a:rPr>
                <a:t>SI CETI (Calcul de l’Énergie et Traitement des Index)</a:t>
              </a:r>
              <a:endParaRPr kumimoji="0" lang="en-GB" sz="1100" b="1" i="0" u="none" strike="noStrike" kern="1200" cap="none" spc="0" normalizeH="0" baseline="0" noProof="0" dirty="0">
                <a:ln>
                  <a:noFill/>
                </a:ln>
                <a:solidFill>
                  <a:prstClr val="black"/>
                </a:solidFill>
                <a:effectLst/>
                <a:uLnTx/>
                <a:uFillTx/>
                <a:latin typeface="Avenir LT Std 55 Roman"/>
                <a:ea typeface="+mn-ea"/>
                <a:cs typeface="+mn-cs"/>
              </a:endParaRPr>
            </a:p>
          </p:txBody>
        </p:sp>
      </p:grpSp>
      <p:pic>
        <p:nvPicPr>
          <p:cNvPr id="19" name="Graphique 18" descr="Transfert">
            <a:extLst>
              <a:ext uri="{FF2B5EF4-FFF2-40B4-BE49-F238E27FC236}">
                <a16:creationId xmlns:a16="http://schemas.microsoft.com/office/drawing/2014/main" id="{AD8D36BE-5C89-458E-B6E4-9F4BEAFB738D}"/>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2103663" y="2377569"/>
            <a:ext cx="463883" cy="463883"/>
          </a:xfrm>
          <a:prstGeom prst="rect">
            <a:avLst/>
          </a:prstGeom>
        </p:spPr>
      </p:pic>
      <p:pic>
        <p:nvPicPr>
          <p:cNvPr id="20" name="Graphique 19" descr="Transfert">
            <a:extLst>
              <a:ext uri="{FF2B5EF4-FFF2-40B4-BE49-F238E27FC236}">
                <a16:creationId xmlns:a16="http://schemas.microsoft.com/office/drawing/2014/main" id="{5E8FE4D0-13EA-427B-BAAA-5CB4B4289C98}"/>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3835310" y="2327221"/>
            <a:ext cx="463883" cy="463883"/>
          </a:xfrm>
          <a:prstGeom prst="rect">
            <a:avLst/>
          </a:prstGeom>
        </p:spPr>
      </p:pic>
      <p:pic>
        <p:nvPicPr>
          <p:cNvPr id="21" name="Graphique 20" descr="Transfert">
            <a:extLst>
              <a:ext uri="{FF2B5EF4-FFF2-40B4-BE49-F238E27FC236}">
                <a16:creationId xmlns:a16="http://schemas.microsoft.com/office/drawing/2014/main" id="{F592DAAA-53FE-44BA-BE4A-F6898443724E}"/>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5591164" y="2327221"/>
            <a:ext cx="463883" cy="463883"/>
          </a:xfrm>
          <a:prstGeom prst="rect">
            <a:avLst/>
          </a:prstGeom>
        </p:spPr>
      </p:pic>
      <p:sp>
        <p:nvSpPr>
          <p:cNvPr id="22" name="Rectangle 21">
            <a:extLst>
              <a:ext uri="{FF2B5EF4-FFF2-40B4-BE49-F238E27FC236}">
                <a16:creationId xmlns:a16="http://schemas.microsoft.com/office/drawing/2014/main" id="{7C35A880-535F-4110-B68B-35EFB756F1F0}"/>
              </a:ext>
            </a:extLst>
          </p:cNvPr>
          <p:cNvSpPr/>
          <p:nvPr/>
        </p:nvSpPr>
        <p:spPr>
          <a:xfrm>
            <a:off x="611560" y="2060848"/>
            <a:ext cx="8256403" cy="1829353"/>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black"/>
              </a:solidFill>
              <a:effectLst/>
              <a:uLnTx/>
              <a:uFillTx/>
              <a:latin typeface="Avenir LT Std 55 Roman"/>
              <a:ea typeface="+mn-ea"/>
              <a:cs typeface="+mn-cs"/>
            </a:endParaRPr>
          </a:p>
        </p:txBody>
      </p:sp>
      <p:sp>
        <p:nvSpPr>
          <p:cNvPr id="23" name="ZoneTexte 22">
            <a:extLst>
              <a:ext uri="{FF2B5EF4-FFF2-40B4-BE49-F238E27FC236}">
                <a16:creationId xmlns:a16="http://schemas.microsoft.com/office/drawing/2014/main" id="{37434A46-A589-4D6D-88AC-DF9DF4ACA08F}"/>
              </a:ext>
            </a:extLst>
          </p:cNvPr>
          <p:cNvSpPr txBox="1"/>
          <p:nvPr/>
        </p:nvSpPr>
        <p:spPr>
          <a:xfrm>
            <a:off x="584854" y="4149080"/>
            <a:ext cx="1530794" cy="176971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600"/>
              </a:spcBef>
              <a:spcAft>
                <a:spcPts val="0"/>
              </a:spcAft>
              <a:buClrTx/>
              <a:buSzTx/>
              <a:buFontTx/>
              <a:buNone/>
              <a:tabLst/>
              <a:defRPr/>
            </a:pPr>
            <a:r>
              <a:rPr kumimoji="0" lang="fr-FR" sz="1100" b="0" i="0" u="none" strike="noStrike" kern="1200" cap="none" spc="0" normalizeH="0" baseline="0" noProof="0" dirty="0">
                <a:ln>
                  <a:noFill/>
                </a:ln>
                <a:solidFill>
                  <a:srgbClr val="00B1AE"/>
                </a:solidFill>
                <a:effectLst/>
                <a:uLnTx/>
                <a:uFillTx/>
                <a:latin typeface="Avenir LT Std 55 Roman" panose="020B0503020203020204" pitchFamily="34" charset="0"/>
                <a:ea typeface="+mn-ea"/>
                <a:cs typeface="+mn-cs"/>
              </a:rPr>
              <a:t>1</a:t>
            </a:r>
            <a:r>
              <a:rPr kumimoji="0" lang="fr-FR" sz="1100" b="0" i="0" u="none" strike="noStrike" kern="1200" cap="none" spc="0" normalizeH="0" baseline="30000" noProof="0" dirty="0">
                <a:ln>
                  <a:noFill/>
                </a:ln>
                <a:solidFill>
                  <a:srgbClr val="00B1AE"/>
                </a:solidFill>
                <a:effectLst/>
                <a:uLnTx/>
                <a:uFillTx/>
                <a:latin typeface="Avenir LT Std 55 Roman" panose="020B0503020203020204" pitchFamily="34" charset="0"/>
                <a:ea typeface="+mn-ea"/>
                <a:cs typeface="+mn-cs"/>
              </a:rPr>
              <a:t>ers</a:t>
            </a:r>
            <a:r>
              <a:rPr kumimoji="0" lang="fr-FR" sz="1100" b="0" i="0" u="none" strike="noStrike" kern="1200" cap="none" spc="0" normalizeH="0" baseline="0" noProof="0" dirty="0">
                <a:ln>
                  <a:noFill/>
                </a:ln>
                <a:solidFill>
                  <a:srgbClr val="00B1AE"/>
                </a:solidFill>
                <a:effectLst/>
                <a:uLnTx/>
                <a:uFillTx/>
                <a:latin typeface="Avenir LT Std 55 Roman" panose="020B0503020203020204" pitchFamily="34" charset="0"/>
                <a:ea typeface="+mn-ea"/>
                <a:cs typeface="+mn-cs"/>
              </a:rPr>
              <a:t> prototypes livrés</a:t>
            </a:r>
          </a:p>
          <a:p>
            <a:pPr marL="0" marR="0" lvl="0" indent="0" algn="ctr" defTabSz="457200" rtl="0" eaLnBrk="1" fontAlgn="auto" latinLnBrk="0" hangingPunct="1">
              <a:lnSpc>
                <a:spcPct val="100000"/>
              </a:lnSpc>
              <a:spcBef>
                <a:spcPts val="600"/>
              </a:spcBef>
              <a:spcAft>
                <a:spcPts val="0"/>
              </a:spcAft>
              <a:buClrTx/>
              <a:buSzTx/>
              <a:buFontTx/>
              <a:buNone/>
              <a:tabLst/>
              <a:defRPr/>
            </a:pPr>
            <a:r>
              <a:rPr lang="fr-FR" sz="1100" dirty="0">
                <a:solidFill>
                  <a:srgbClr val="00B1AE"/>
                </a:solidFill>
                <a:latin typeface="Avenir LT Std 55 Roman" panose="020B0503020203020204" pitchFamily="34" charset="0"/>
              </a:rPr>
              <a:t>Tests et recette en cours pour un « pilote terrain » durant l’été</a:t>
            </a:r>
          </a:p>
          <a:p>
            <a:pPr marL="0" marR="0" lvl="0" indent="0" algn="ctr" defTabSz="457200" rtl="0" eaLnBrk="1" fontAlgn="auto" latinLnBrk="0" hangingPunct="1">
              <a:lnSpc>
                <a:spcPct val="100000"/>
              </a:lnSpc>
              <a:spcBef>
                <a:spcPts val="600"/>
              </a:spcBef>
              <a:spcAft>
                <a:spcPts val="0"/>
              </a:spcAft>
              <a:buClrTx/>
              <a:buSzTx/>
              <a:buFontTx/>
              <a:buNone/>
              <a:tabLst/>
              <a:defRPr/>
            </a:pPr>
            <a:r>
              <a:rPr kumimoji="0" lang="fr-FR" sz="1100" b="0" i="0" u="none" strike="noStrike" kern="1200" cap="none" spc="0" normalizeH="0" baseline="0" noProof="0" dirty="0">
                <a:ln>
                  <a:noFill/>
                </a:ln>
                <a:solidFill>
                  <a:srgbClr val="00B1AE"/>
                </a:solidFill>
                <a:effectLst/>
                <a:uLnTx/>
                <a:uFillTx/>
                <a:latin typeface="Avenir LT Std 55 Roman" panose="020B0503020203020204" pitchFamily="34" charset="0"/>
                <a:ea typeface="+mn-ea"/>
                <a:cs typeface="+mn-cs"/>
              </a:rPr>
              <a:t>Impact </a:t>
            </a:r>
            <a:r>
              <a:rPr lang="fr-FR" sz="1100" dirty="0">
                <a:solidFill>
                  <a:srgbClr val="00B1AE"/>
                </a:solidFill>
                <a:latin typeface="Avenir LT Std 55 Roman" panose="020B0503020203020204" pitchFamily="34" charset="0"/>
              </a:rPr>
              <a:t>de la crise</a:t>
            </a:r>
            <a:r>
              <a:rPr kumimoji="0" lang="fr-FR" sz="1100" b="0" i="0" u="none" strike="noStrike" kern="1200" cap="none" spc="0" normalizeH="0" baseline="0" noProof="0" dirty="0">
                <a:ln>
                  <a:noFill/>
                </a:ln>
                <a:solidFill>
                  <a:srgbClr val="00B1AE"/>
                </a:solidFill>
                <a:effectLst/>
                <a:uLnTx/>
                <a:uFillTx/>
                <a:latin typeface="Avenir LT Std 55 Roman" panose="020B0503020203020204" pitchFamily="34" charset="0"/>
                <a:ea typeface="+mn-ea"/>
                <a:cs typeface="+mn-cs"/>
              </a:rPr>
              <a:t> des composants sur le planning et les coûts</a:t>
            </a:r>
          </a:p>
        </p:txBody>
      </p:sp>
      <p:sp>
        <p:nvSpPr>
          <p:cNvPr id="24" name="ZoneTexte 23">
            <a:extLst>
              <a:ext uri="{FF2B5EF4-FFF2-40B4-BE49-F238E27FC236}">
                <a16:creationId xmlns:a16="http://schemas.microsoft.com/office/drawing/2014/main" id="{EE840D58-F5E8-47C9-BFF9-293150231EEF}"/>
              </a:ext>
            </a:extLst>
          </p:cNvPr>
          <p:cNvSpPr txBox="1"/>
          <p:nvPr/>
        </p:nvSpPr>
        <p:spPr>
          <a:xfrm>
            <a:off x="2290523" y="4505345"/>
            <a:ext cx="1530794" cy="507831"/>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600"/>
              </a:spcBef>
              <a:spcAft>
                <a:spcPts val="0"/>
              </a:spcAft>
              <a:buClrTx/>
              <a:buSzTx/>
              <a:buFontTx/>
              <a:buNone/>
              <a:tabLst/>
              <a:defRPr/>
            </a:pPr>
            <a:r>
              <a:rPr kumimoji="0" lang="fr-FR" sz="1100" b="0" i="0" u="none" strike="noStrike" kern="1200" cap="none" spc="0" normalizeH="0" baseline="0" noProof="0" dirty="0">
                <a:ln>
                  <a:noFill/>
                </a:ln>
                <a:solidFill>
                  <a:srgbClr val="00B1AE"/>
                </a:solidFill>
                <a:effectLst/>
                <a:uLnTx/>
                <a:uFillTx/>
                <a:latin typeface="Avenir LT Std 55 Roman" panose="020B0503020203020204" pitchFamily="34" charset="0"/>
                <a:ea typeface="+mn-ea"/>
                <a:cs typeface="+mn-cs"/>
              </a:rPr>
              <a:t>Contrat finalisé</a:t>
            </a:r>
          </a:p>
          <a:p>
            <a:pPr marL="0" marR="0" lvl="0" indent="0" algn="ctr" defTabSz="457200" rtl="0" eaLnBrk="1" fontAlgn="auto" latinLnBrk="0" hangingPunct="1">
              <a:lnSpc>
                <a:spcPct val="100000"/>
              </a:lnSpc>
              <a:spcBef>
                <a:spcPts val="600"/>
              </a:spcBef>
              <a:spcAft>
                <a:spcPts val="0"/>
              </a:spcAft>
              <a:buClrTx/>
              <a:buSzTx/>
              <a:buFontTx/>
              <a:buNone/>
              <a:tabLst/>
              <a:defRPr/>
            </a:pPr>
            <a:r>
              <a:rPr lang="fr-FR" sz="1100" dirty="0">
                <a:solidFill>
                  <a:srgbClr val="00B1AE"/>
                </a:solidFill>
                <a:latin typeface="Avenir LT Std 55 Roman" panose="020B0503020203020204" pitchFamily="34" charset="0"/>
              </a:rPr>
              <a:t>Opérateur Vodafone</a:t>
            </a:r>
            <a:endParaRPr kumimoji="0" lang="fr-FR" sz="1100" b="0" i="0" u="none" strike="noStrike" kern="1200" cap="none" spc="0" normalizeH="0" baseline="0" noProof="0" dirty="0">
              <a:ln>
                <a:noFill/>
              </a:ln>
              <a:solidFill>
                <a:srgbClr val="00B1AE"/>
              </a:solidFill>
              <a:effectLst/>
              <a:uLnTx/>
              <a:uFillTx/>
              <a:latin typeface="Avenir LT Std 55 Roman" panose="020B0503020203020204" pitchFamily="34" charset="0"/>
              <a:ea typeface="+mn-ea"/>
              <a:cs typeface="+mn-cs"/>
            </a:endParaRPr>
          </a:p>
        </p:txBody>
      </p:sp>
      <p:sp>
        <p:nvSpPr>
          <p:cNvPr id="25" name="ZoneTexte 24">
            <a:extLst>
              <a:ext uri="{FF2B5EF4-FFF2-40B4-BE49-F238E27FC236}">
                <a16:creationId xmlns:a16="http://schemas.microsoft.com/office/drawing/2014/main" id="{F3F2EA20-7164-4034-950A-D4397E7ACF77}"/>
              </a:ext>
            </a:extLst>
          </p:cNvPr>
          <p:cNvSpPr txBox="1"/>
          <p:nvPr/>
        </p:nvSpPr>
        <p:spPr>
          <a:xfrm>
            <a:off x="3938949" y="4293096"/>
            <a:ext cx="1900396" cy="118494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600"/>
              </a:spcBef>
              <a:spcAft>
                <a:spcPts val="0"/>
              </a:spcAft>
              <a:buClrTx/>
              <a:buSzTx/>
              <a:buFontTx/>
              <a:buNone/>
              <a:tabLst/>
              <a:defRPr/>
            </a:pPr>
            <a:r>
              <a:rPr kumimoji="0" lang="fr-FR" sz="1100" b="0" i="0" u="none" strike="noStrike" kern="1200" cap="none" spc="0" normalizeH="0" baseline="0" noProof="0" dirty="0">
                <a:ln>
                  <a:noFill/>
                </a:ln>
                <a:solidFill>
                  <a:srgbClr val="00B1AE"/>
                </a:solidFill>
                <a:effectLst/>
                <a:uLnTx/>
                <a:uFillTx/>
                <a:latin typeface="Avenir LT Std 55 Roman" panose="020B0503020203020204" pitchFamily="34" charset="0"/>
                <a:ea typeface="+mn-ea"/>
                <a:cs typeface="+mn-cs"/>
              </a:rPr>
              <a:t>Développement quasi finalisé</a:t>
            </a:r>
          </a:p>
          <a:p>
            <a:pPr marL="0" marR="0" lvl="0" indent="0" algn="ctr" defTabSz="457200" rtl="0" eaLnBrk="1" fontAlgn="auto" latinLnBrk="0" hangingPunct="1">
              <a:lnSpc>
                <a:spcPct val="100000"/>
              </a:lnSpc>
              <a:spcBef>
                <a:spcPts val="600"/>
              </a:spcBef>
              <a:spcAft>
                <a:spcPts val="0"/>
              </a:spcAft>
              <a:buClrTx/>
              <a:buSzTx/>
              <a:buFontTx/>
              <a:buNone/>
              <a:tabLst/>
              <a:defRPr/>
            </a:pPr>
            <a:r>
              <a:rPr lang="fr-FR" sz="1100" dirty="0">
                <a:solidFill>
                  <a:srgbClr val="00B1AE"/>
                </a:solidFill>
                <a:latin typeface="Avenir LT Std 55 Roman" panose="020B0503020203020204" pitchFamily="34" charset="0"/>
              </a:rPr>
              <a:t>Tests de bon fonctionnement avec les DTS et les autres SI à compter de juillet 2022</a:t>
            </a:r>
            <a:endParaRPr kumimoji="0" lang="fr-FR" sz="1100" b="0" i="0" u="none" strike="noStrike" kern="1200" cap="none" spc="0" normalizeH="0" baseline="0" noProof="0" dirty="0">
              <a:ln>
                <a:noFill/>
              </a:ln>
              <a:solidFill>
                <a:srgbClr val="00B1AE"/>
              </a:solidFill>
              <a:effectLst/>
              <a:uLnTx/>
              <a:uFillTx/>
              <a:latin typeface="Avenir LT Std 55 Roman" panose="020B0503020203020204" pitchFamily="34" charset="0"/>
              <a:ea typeface="+mn-ea"/>
              <a:cs typeface="+mn-cs"/>
            </a:endParaRPr>
          </a:p>
        </p:txBody>
      </p:sp>
      <p:sp>
        <p:nvSpPr>
          <p:cNvPr id="27" name="ZoneTexte 26">
            <a:extLst>
              <a:ext uri="{FF2B5EF4-FFF2-40B4-BE49-F238E27FC236}">
                <a16:creationId xmlns:a16="http://schemas.microsoft.com/office/drawing/2014/main" id="{97DC1513-1958-408E-B59B-FDAD3A68B22B}"/>
              </a:ext>
            </a:extLst>
          </p:cNvPr>
          <p:cNvSpPr txBox="1"/>
          <p:nvPr/>
        </p:nvSpPr>
        <p:spPr>
          <a:xfrm>
            <a:off x="5817028" y="4293096"/>
            <a:ext cx="1530794" cy="118494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600"/>
              </a:spcBef>
              <a:spcAft>
                <a:spcPts val="0"/>
              </a:spcAft>
              <a:buClrTx/>
              <a:buSzTx/>
              <a:buFontTx/>
              <a:buNone/>
              <a:tabLst/>
              <a:defRPr/>
            </a:pPr>
            <a:r>
              <a:rPr kumimoji="0" lang="fr-FR" sz="1100" b="0" i="0" u="none" strike="noStrike" kern="1200" cap="none" spc="0" normalizeH="0" baseline="0" noProof="0" dirty="0">
                <a:ln>
                  <a:noFill/>
                </a:ln>
                <a:solidFill>
                  <a:srgbClr val="00B1AE"/>
                </a:solidFill>
                <a:effectLst/>
                <a:uLnTx/>
                <a:uFillTx/>
                <a:latin typeface="Avenir LT Std 55 Roman" panose="020B0503020203020204" pitchFamily="34" charset="0"/>
                <a:ea typeface="+mn-ea"/>
                <a:cs typeface="+mn-cs"/>
              </a:rPr>
              <a:t>Recettes SI finalisées</a:t>
            </a:r>
          </a:p>
          <a:p>
            <a:pPr marL="0" marR="0" lvl="0" indent="0" algn="ctr" defTabSz="457200" rtl="0" eaLnBrk="1" fontAlgn="auto" latinLnBrk="0" hangingPunct="1">
              <a:lnSpc>
                <a:spcPct val="100000"/>
              </a:lnSpc>
              <a:spcBef>
                <a:spcPts val="600"/>
              </a:spcBef>
              <a:spcAft>
                <a:spcPts val="0"/>
              </a:spcAft>
              <a:buClrTx/>
              <a:buSzTx/>
              <a:buFontTx/>
              <a:buNone/>
              <a:tabLst/>
              <a:defRPr/>
            </a:pPr>
            <a:r>
              <a:rPr lang="fr-FR" sz="1100" dirty="0">
                <a:solidFill>
                  <a:srgbClr val="00B1AE"/>
                </a:solidFill>
                <a:latin typeface="Avenir LT Std 55 Roman" panose="020B0503020203020204" pitchFamily="34" charset="0"/>
              </a:rPr>
              <a:t>Lancement des recettes métiers fin mai 2022 pour une « marche à blanc » durant l’été 2022</a:t>
            </a:r>
            <a:endParaRPr kumimoji="0" lang="fr-FR" sz="1100" b="0" i="0" u="none" strike="noStrike" kern="1200" cap="none" spc="0" normalizeH="0" baseline="0" noProof="0" dirty="0">
              <a:ln>
                <a:noFill/>
              </a:ln>
              <a:solidFill>
                <a:srgbClr val="00B1AE"/>
              </a:solidFill>
              <a:effectLst/>
              <a:uLnTx/>
              <a:uFillTx/>
              <a:latin typeface="Avenir LT Std 55 Roman" panose="020B0503020203020204" pitchFamily="34" charset="0"/>
              <a:ea typeface="+mn-ea"/>
              <a:cs typeface="+mn-cs"/>
            </a:endParaRPr>
          </a:p>
        </p:txBody>
      </p:sp>
      <p:sp>
        <p:nvSpPr>
          <p:cNvPr id="28" name="ZoneTexte 27">
            <a:extLst>
              <a:ext uri="{FF2B5EF4-FFF2-40B4-BE49-F238E27FC236}">
                <a16:creationId xmlns:a16="http://schemas.microsoft.com/office/drawing/2014/main" id="{34AACF33-87A3-47E4-96D8-F5AFC6CFB10C}"/>
              </a:ext>
            </a:extLst>
          </p:cNvPr>
          <p:cNvSpPr txBox="1"/>
          <p:nvPr/>
        </p:nvSpPr>
        <p:spPr>
          <a:xfrm>
            <a:off x="7293663" y="2609510"/>
            <a:ext cx="1530794" cy="43088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600"/>
              </a:spcBef>
              <a:spcAft>
                <a:spcPts val="0"/>
              </a:spcAft>
              <a:buClrTx/>
              <a:buSzTx/>
              <a:buFontTx/>
              <a:buNone/>
              <a:tabLst/>
              <a:defRPr/>
            </a:pPr>
            <a:r>
              <a:rPr kumimoji="0" lang="fr-FR" sz="1100" b="0" i="0" u="none" strike="noStrike" kern="1200" cap="none" spc="0" normalizeH="0" baseline="0" noProof="0" dirty="0">
                <a:ln>
                  <a:noFill/>
                </a:ln>
                <a:effectLst/>
                <a:uLnTx/>
                <a:uFillTx/>
                <a:latin typeface="Avenir LT Std 55 Roman" panose="020B0503020203020204" pitchFamily="34" charset="0"/>
                <a:ea typeface="+mn-ea"/>
                <a:cs typeface="+mn-cs"/>
              </a:rPr>
              <a:t>CETI remplacera SAM en T4 2022</a:t>
            </a:r>
          </a:p>
        </p:txBody>
      </p:sp>
      <p:sp>
        <p:nvSpPr>
          <p:cNvPr id="29" name="Rectangle 28">
            <a:extLst>
              <a:ext uri="{FF2B5EF4-FFF2-40B4-BE49-F238E27FC236}">
                <a16:creationId xmlns:a16="http://schemas.microsoft.com/office/drawing/2014/main" id="{C41A0677-8C0F-4264-AE92-CC7AC07CA295}"/>
              </a:ext>
            </a:extLst>
          </p:cNvPr>
          <p:cNvSpPr/>
          <p:nvPr/>
        </p:nvSpPr>
        <p:spPr>
          <a:xfrm>
            <a:off x="7347822" y="3531785"/>
            <a:ext cx="1530795" cy="3292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srgbClr val="0053A1"/>
                </a:solidFill>
                <a:effectLst/>
                <a:uLnTx/>
                <a:uFillTx/>
                <a:latin typeface="Avenir LT Std 55 Roman"/>
                <a:ea typeface="+mn-ea"/>
                <a:cs typeface="+mn-cs"/>
              </a:rPr>
              <a:t>Nouvelle chaine de </a:t>
            </a:r>
            <a:r>
              <a:rPr kumimoji="0" lang="fr-FR" sz="1200" b="0" i="0" u="none" strike="noStrike" kern="1200" cap="none" spc="0" normalizeH="0" baseline="0" noProof="0" dirty="0" err="1">
                <a:ln>
                  <a:noFill/>
                </a:ln>
                <a:solidFill>
                  <a:srgbClr val="0053A1"/>
                </a:solidFill>
                <a:effectLst/>
                <a:uLnTx/>
                <a:uFillTx/>
                <a:latin typeface="Avenir LT Std 55 Roman"/>
                <a:ea typeface="+mn-ea"/>
                <a:cs typeface="+mn-cs"/>
              </a:rPr>
              <a:t>télérelevé</a:t>
            </a:r>
            <a:r>
              <a:rPr kumimoji="0" lang="fr-FR" sz="1200" b="0" i="0" u="none" strike="noStrike" kern="1200" cap="none" spc="0" normalizeH="0" baseline="0" noProof="0" dirty="0">
                <a:ln>
                  <a:noFill/>
                </a:ln>
                <a:solidFill>
                  <a:srgbClr val="0053A1"/>
                </a:solidFill>
                <a:effectLst/>
                <a:uLnTx/>
                <a:uFillTx/>
                <a:latin typeface="Avenir LT Std 55 Roman"/>
                <a:ea typeface="+mn-ea"/>
                <a:cs typeface="+mn-cs"/>
              </a:rPr>
              <a:t> Sat3llite</a:t>
            </a:r>
          </a:p>
        </p:txBody>
      </p:sp>
      <p:sp>
        <p:nvSpPr>
          <p:cNvPr id="26" name="Rectangle : coins arrondis 25">
            <a:extLst>
              <a:ext uri="{FF2B5EF4-FFF2-40B4-BE49-F238E27FC236}">
                <a16:creationId xmlns:a16="http://schemas.microsoft.com/office/drawing/2014/main" id="{9E483ADE-BDC5-45D6-8EFB-1884771033DA}"/>
              </a:ext>
            </a:extLst>
          </p:cNvPr>
          <p:cNvSpPr/>
          <p:nvPr/>
        </p:nvSpPr>
        <p:spPr>
          <a:xfrm>
            <a:off x="474382" y="6094960"/>
            <a:ext cx="8130066" cy="430383"/>
          </a:xfrm>
          <a:prstGeom prst="roundRect">
            <a:avLst>
              <a:gd name="adj" fmla="val 5291"/>
            </a:avLst>
          </a:prstGeom>
          <a:solidFill>
            <a:srgbClr val="FFFFFF"/>
          </a:solidFill>
          <a:ln w="12700" cap="flat" cmpd="sng" algn="ctr">
            <a:solidFill>
              <a:srgbClr val="70B856"/>
            </a:solidFill>
            <a:prstDash val="solid"/>
            <a:miter lim="800000"/>
          </a:ln>
          <a:effectLst/>
        </p:spPr>
        <p:txBody>
          <a:bodyPr rtlCol="0" anchor="t" anchorCtr="0"/>
          <a:lstStyle/>
          <a:p>
            <a:pPr marL="0" marR="0" lvl="0" indent="0" algn="ctr" defTabSz="914400" eaLnBrk="1" fontAlgn="auto" latinLnBrk="0" hangingPunct="1">
              <a:lnSpc>
                <a:spcPct val="100000"/>
              </a:lnSpc>
              <a:spcBef>
                <a:spcPts val="0"/>
              </a:spcBef>
              <a:spcAft>
                <a:spcPts val="0"/>
              </a:spcAft>
              <a:buClrTx/>
              <a:buSzTx/>
              <a:buFontTx/>
              <a:buNone/>
              <a:tabLst/>
              <a:defRPr/>
            </a:pPr>
            <a:r>
              <a:rPr lang="fr-FR" sz="1600" dirty="0">
                <a:solidFill>
                  <a:schemeClr val="accent5"/>
                </a:solidFill>
                <a:latin typeface="Avenir LT Std 55 Roman" panose="020B0503020203020204" pitchFamily="34" charset="0"/>
              </a:rPr>
              <a:t>Un déploiement des premiers équipements début 2023</a:t>
            </a:r>
          </a:p>
          <a:p>
            <a:pPr marL="0" marR="0" lvl="0" indent="0" algn="ctr" defTabSz="914400" eaLnBrk="1" fontAlgn="auto" latinLnBrk="0" hangingPunct="1">
              <a:lnSpc>
                <a:spcPct val="100000"/>
              </a:lnSpc>
              <a:spcBef>
                <a:spcPts val="0"/>
              </a:spcBef>
              <a:spcAft>
                <a:spcPts val="0"/>
              </a:spcAft>
              <a:buClrTx/>
              <a:buSzTx/>
              <a:buFontTx/>
              <a:buNone/>
              <a:tabLst/>
              <a:defRPr/>
            </a:pPr>
            <a:endParaRPr lang="fr-FR" sz="1600" dirty="0">
              <a:solidFill>
                <a:schemeClr val="accent5"/>
              </a:solidFill>
              <a:latin typeface="Avenir LT Std 55 Roman" panose="020B0503020203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fr-FR" sz="1600" b="0" i="0" u="none" strike="noStrike" kern="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5025401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62C216EC-ACA6-4F26-A1BC-A1DAE405D16E}"/>
              </a:ext>
            </a:extLst>
          </p:cNvPr>
          <p:cNvSpPr>
            <a:spLocks noGrp="1"/>
          </p:cNvSpPr>
          <p:nvPr>
            <p:ph type="sldNum" sz="quarter" idx="12"/>
          </p:nvPr>
        </p:nvSpPr>
        <p:spPr/>
        <p:txBody>
          <a:bodyPr/>
          <a:lstStyle/>
          <a:p>
            <a:fld id="{82DB2F9C-E71B-B545-B257-E1C65CA446D5}" type="slidenum">
              <a:rPr lang="fr-FR" smtClean="0"/>
              <a:t>5</a:t>
            </a:fld>
            <a:endParaRPr lang="fr-FR"/>
          </a:p>
        </p:txBody>
      </p:sp>
      <p:sp>
        <p:nvSpPr>
          <p:cNvPr id="9" name="Titre 2">
            <a:extLst>
              <a:ext uri="{FF2B5EF4-FFF2-40B4-BE49-F238E27FC236}">
                <a16:creationId xmlns:a16="http://schemas.microsoft.com/office/drawing/2014/main" id="{935EF639-10B5-478C-AD90-9A18461BB81B}"/>
              </a:ext>
            </a:extLst>
          </p:cNvPr>
          <p:cNvSpPr txBox="1">
            <a:spLocks/>
          </p:cNvSpPr>
          <p:nvPr/>
        </p:nvSpPr>
        <p:spPr>
          <a:xfrm>
            <a:off x="1475656" y="279382"/>
            <a:ext cx="7275770" cy="442550"/>
          </a:xfrm>
          <a:prstGeom prst="rect">
            <a:avLst/>
          </a:prstGeom>
        </p:spPr>
        <p:txBody>
          <a:bodyPr vert="horz" lIns="54000" tIns="34290" rIns="54000" bIns="34290" rtlCol="0" anchor="t">
            <a:noAutofit/>
          </a:bodyPr>
          <a:lstStyle>
            <a:lvl1pPr algn="l" defTabSz="914400" rtl="0" eaLnBrk="1" latinLnBrk="0" hangingPunct="1">
              <a:lnSpc>
                <a:spcPct val="90000"/>
              </a:lnSpc>
              <a:spcBef>
                <a:spcPct val="0"/>
              </a:spcBef>
              <a:buNone/>
              <a:defRPr sz="2400" b="1" i="0" kern="1200">
                <a:solidFill>
                  <a:schemeClr val="accent1"/>
                </a:solidFill>
                <a:latin typeface="AntagometricaBTW01-Bold" panose="020B0806020202040206" pitchFamily="34" charset="0"/>
                <a:ea typeface="+mj-ea"/>
                <a:cs typeface="+mj-cs"/>
              </a:defRPr>
            </a:lvl1pPr>
          </a:lstStyle>
          <a:p>
            <a:pPr>
              <a:lnSpc>
                <a:spcPct val="100000"/>
              </a:lnSpc>
              <a:spcBef>
                <a:spcPts val="0"/>
              </a:spcBef>
            </a:pPr>
            <a:r>
              <a:rPr lang="fr-FR" sz="2857" dirty="0">
                <a:solidFill>
                  <a:schemeClr val="tx2"/>
                </a:solidFill>
                <a:latin typeface="AntagometricaBTW01-Bold" panose="020B0806020202040206"/>
                <a:ea typeface="+mn-ea"/>
                <a:cs typeface="+mn-cs"/>
              </a:rPr>
              <a:t>Impact sur la publication des relevés facturants 1 / 2</a:t>
            </a:r>
          </a:p>
          <a:p>
            <a:endParaRPr lang="fr-FR" sz="1800" dirty="0"/>
          </a:p>
        </p:txBody>
      </p:sp>
      <p:sp>
        <p:nvSpPr>
          <p:cNvPr id="5" name="Espace réservé du texte 4">
            <a:extLst>
              <a:ext uri="{FF2B5EF4-FFF2-40B4-BE49-F238E27FC236}">
                <a16:creationId xmlns:a16="http://schemas.microsoft.com/office/drawing/2014/main" id="{1781B7E0-1E3D-48A2-BCDF-D52F824B5D09}"/>
              </a:ext>
            </a:extLst>
          </p:cNvPr>
          <p:cNvSpPr>
            <a:spLocks noGrp="1"/>
          </p:cNvSpPr>
          <p:nvPr>
            <p:ph type="body" sz="quarter" idx="13"/>
          </p:nvPr>
        </p:nvSpPr>
        <p:spPr>
          <a:xfrm>
            <a:off x="368776" y="1640819"/>
            <a:ext cx="8532912" cy="514508"/>
          </a:xfrm>
        </p:spPr>
        <p:txBody>
          <a:bodyPr/>
          <a:lstStyle/>
          <a:p>
            <a:pPr marL="0" indent="0">
              <a:buNone/>
            </a:pPr>
            <a:r>
              <a:rPr lang="fr-FR" sz="1800" dirty="0"/>
              <a:t>Le tableau ci-dessous présente les différents relevés facturants en fonction de la fréquence :</a:t>
            </a:r>
          </a:p>
        </p:txBody>
      </p:sp>
      <p:graphicFrame>
        <p:nvGraphicFramePr>
          <p:cNvPr id="13" name="Tableau 6">
            <a:extLst>
              <a:ext uri="{FF2B5EF4-FFF2-40B4-BE49-F238E27FC236}">
                <a16:creationId xmlns:a16="http://schemas.microsoft.com/office/drawing/2014/main" id="{7E881C70-E6B4-4253-85A0-A971E6CF7ABA}"/>
              </a:ext>
            </a:extLst>
          </p:cNvPr>
          <p:cNvGraphicFramePr>
            <a:graphicFrameLocks noGrp="1"/>
          </p:cNvGraphicFramePr>
          <p:nvPr>
            <p:extLst>
              <p:ext uri="{D42A27DB-BD31-4B8C-83A1-F6EECF244321}">
                <p14:modId xmlns:p14="http://schemas.microsoft.com/office/powerpoint/2010/main" val="1874963681"/>
              </p:ext>
            </p:extLst>
          </p:nvPr>
        </p:nvGraphicFramePr>
        <p:xfrm>
          <a:off x="378508" y="2495795"/>
          <a:ext cx="8365223" cy="2766060"/>
        </p:xfrm>
        <a:graphic>
          <a:graphicData uri="http://schemas.openxmlformats.org/drawingml/2006/table">
            <a:tbl>
              <a:tblPr firstRow="1" bandRow="1">
                <a:tableStyleId>{72833802-FEF1-4C79-8D5D-14CF1EAF98D9}</a:tableStyleId>
              </a:tblPr>
              <a:tblGrid>
                <a:gridCol w="661933">
                  <a:extLst>
                    <a:ext uri="{9D8B030D-6E8A-4147-A177-3AD203B41FA5}">
                      <a16:colId xmlns:a16="http://schemas.microsoft.com/office/drawing/2014/main" val="902792963"/>
                    </a:ext>
                  </a:extLst>
                </a:gridCol>
                <a:gridCol w="1875375">
                  <a:extLst>
                    <a:ext uri="{9D8B030D-6E8A-4147-A177-3AD203B41FA5}">
                      <a16:colId xmlns:a16="http://schemas.microsoft.com/office/drawing/2014/main" val="3678835419"/>
                    </a:ext>
                  </a:extLst>
                </a:gridCol>
                <a:gridCol w="2016224">
                  <a:extLst>
                    <a:ext uri="{9D8B030D-6E8A-4147-A177-3AD203B41FA5}">
                      <a16:colId xmlns:a16="http://schemas.microsoft.com/office/drawing/2014/main" val="92723495"/>
                    </a:ext>
                  </a:extLst>
                </a:gridCol>
                <a:gridCol w="2160240">
                  <a:extLst>
                    <a:ext uri="{9D8B030D-6E8A-4147-A177-3AD203B41FA5}">
                      <a16:colId xmlns:a16="http://schemas.microsoft.com/office/drawing/2014/main" val="3589348676"/>
                    </a:ext>
                  </a:extLst>
                </a:gridCol>
                <a:gridCol w="1651451">
                  <a:extLst>
                    <a:ext uri="{9D8B030D-6E8A-4147-A177-3AD203B41FA5}">
                      <a16:colId xmlns:a16="http://schemas.microsoft.com/office/drawing/2014/main" val="3291668423"/>
                    </a:ext>
                  </a:extLst>
                </a:gridCol>
              </a:tblGrid>
              <a:tr h="251460">
                <a:tc>
                  <a:txBody>
                    <a:bodyPr/>
                    <a:lstStyle/>
                    <a:p>
                      <a:pPr algn="ctr"/>
                      <a:r>
                        <a:rPr lang="fr-FR" sz="1200">
                          <a:solidFill>
                            <a:schemeClr val="bg1"/>
                          </a:solidFill>
                        </a:rPr>
                        <a:t>Fréq.</a:t>
                      </a:r>
                    </a:p>
                  </a:txBody>
                  <a:tcPr marL="68580" marR="68580" marT="34290" marB="34290" anchor="ctr">
                    <a:solidFill>
                      <a:schemeClr val="accent2"/>
                    </a:solidFill>
                  </a:tcPr>
                </a:tc>
                <a:tc gridSpan="2">
                  <a:txBody>
                    <a:bodyPr/>
                    <a:lstStyle/>
                    <a:p>
                      <a:pPr algn="ctr"/>
                      <a:r>
                        <a:rPr lang="fr-FR" sz="1200"/>
                        <a:t>Actuellement</a:t>
                      </a:r>
                    </a:p>
                  </a:txBody>
                  <a:tcPr marL="68580" marR="68580" marT="34290" marB="34290" anchor="ctr"/>
                </a:tc>
                <a:tc hMerge="1">
                  <a:txBody>
                    <a:bodyPr/>
                    <a:lstStyle/>
                    <a:p>
                      <a:endParaRPr lang="fr-FR" sz="1600"/>
                    </a:p>
                  </a:txBody>
                  <a:tcPr/>
                </a:tc>
                <a:tc gridSpan="2">
                  <a:txBody>
                    <a:bodyPr/>
                    <a:lstStyle/>
                    <a:p>
                      <a:pPr algn="ctr"/>
                      <a:r>
                        <a:rPr lang="fr-FR" sz="1200"/>
                        <a:t>En cible à la fin du projet SAT3LLITE</a:t>
                      </a:r>
                    </a:p>
                  </a:txBody>
                  <a:tcPr marL="68580" marR="68580" marT="34290" marB="34290" anchor="ctr"/>
                </a:tc>
                <a:tc hMerge="1">
                  <a:txBody>
                    <a:bodyPr/>
                    <a:lstStyle/>
                    <a:p>
                      <a:endParaRPr lang="fr-FR" sz="1600"/>
                    </a:p>
                  </a:txBody>
                  <a:tcPr/>
                </a:tc>
                <a:extLst>
                  <a:ext uri="{0D108BD9-81ED-4DB2-BD59-A6C34878D82A}">
                    <a16:rowId xmlns:a16="http://schemas.microsoft.com/office/drawing/2014/main" val="2958716561"/>
                  </a:ext>
                </a:extLst>
              </a:tr>
              <a:tr h="1714500">
                <a:tc>
                  <a:txBody>
                    <a:bodyPr/>
                    <a:lstStyle/>
                    <a:p>
                      <a:pPr algn="ctr"/>
                      <a:r>
                        <a:rPr lang="fr-FR" sz="1200">
                          <a:solidFill>
                            <a:schemeClr val="bg1"/>
                          </a:solidFill>
                        </a:rPr>
                        <a:t>MM</a:t>
                      </a:r>
                    </a:p>
                  </a:txBody>
                  <a:tcPr marL="68580" marR="68580" marT="34290" marB="34290" anchor="ctr">
                    <a:solidFill>
                      <a:schemeClr val="accent2"/>
                    </a:solidFill>
                  </a:tcPr>
                </a:tc>
                <a:tc>
                  <a:txBody>
                    <a:bodyPr/>
                    <a:lstStyle/>
                    <a:p>
                      <a:pPr marL="285750" indent="-285750">
                        <a:buFont typeface="Arial" panose="020B0604020202020204" pitchFamily="34" charset="0"/>
                        <a:buChar char="•"/>
                      </a:pPr>
                      <a:r>
                        <a:rPr lang="fr-FR" sz="1200" dirty="0"/>
                        <a:t>Télérelevé CELLO COLIBRI (GSM) pour 98% du parc</a:t>
                      </a:r>
                    </a:p>
                    <a:p>
                      <a:pPr marL="285750" indent="-285750">
                        <a:buFont typeface="Arial" panose="020B0604020202020204" pitchFamily="34" charset="0"/>
                        <a:buChar char="•"/>
                      </a:pPr>
                      <a:endParaRPr lang="fr-FR" sz="1200" dirty="0"/>
                    </a:p>
                    <a:p>
                      <a:pPr marL="285750" indent="-285750">
                        <a:buFont typeface="Arial" panose="020B0604020202020204" pitchFamily="34" charset="0"/>
                        <a:buChar char="•"/>
                      </a:pPr>
                      <a:endParaRPr lang="fr-FR" sz="1200" dirty="0"/>
                    </a:p>
                    <a:p>
                      <a:pPr marL="285750" indent="-285750">
                        <a:buFont typeface="Arial" panose="020B0604020202020204" pitchFamily="34" charset="0"/>
                        <a:buChar char="•"/>
                      </a:pPr>
                      <a:r>
                        <a:rPr lang="fr-FR" sz="1200" dirty="0"/>
                        <a:t>Aucun pour 2% du parc</a:t>
                      </a:r>
                    </a:p>
                  </a:txBody>
                  <a:tcPr marL="68580" marR="68580" marT="34290" marB="34290">
                    <a:solidFill>
                      <a:schemeClr val="accent2">
                        <a:lumMod val="20000"/>
                        <a:lumOff val="80000"/>
                      </a:schemeClr>
                    </a:solidFill>
                  </a:tcPr>
                </a:tc>
                <a:tc>
                  <a:txBody>
                    <a:bodyPr/>
                    <a:lstStyle/>
                    <a:p>
                      <a:pPr marL="285750" indent="-285750">
                        <a:buFont typeface="Arial" panose="020B0604020202020204" pitchFamily="34" charset="0"/>
                        <a:buChar char="•"/>
                      </a:pPr>
                      <a:r>
                        <a:rPr lang="fr-FR" sz="1200" dirty="0"/>
                        <a:t>Télérelevé des index facturants les 25 / 26 / 27 / 28 du mois M</a:t>
                      </a:r>
                    </a:p>
                    <a:p>
                      <a:pPr marL="285750" indent="-285750">
                        <a:buFont typeface="Arial" panose="020B0604020202020204" pitchFamily="34" charset="0"/>
                        <a:buChar char="•"/>
                      </a:pPr>
                      <a:endParaRPr lang="fr-FR" sz="1200" dirty="0"/>
                    </a:p>
                    <a:p>
                      <a:pPr marL="285750" indent="-285750">
                        <a:buFont typeface="Arial" panose="020B0604020202020204" pitchFamily="34" charset="0"/>
                        <a:buChar char="•"/>
                      </a:pPr>
                      <a:endParaRPr lang="fr-FR" sz="1200" dirty="0"/>
                    </a:p>
                    <a:p>
                      <a:pPr marL="285750" indent="-285750">
                        <a:buFont typeface="Arial" panose="020B0604020202020204" pitchFamily="34" charset="0"/>
                        <a:buChar char="•"/>
                      </a:pPr>
                      <a:r>
                        <a:rPr lang="fr-FR" sz="1200" dirty="0"/>
                        <a:t>Relevés à pied au cours de la période </a:t>
                      </a:r>
                      <a:br>
                        <a:rPr lang="fr-FR" sz="1200" dirty="0"/>
                      </a:br>
                      <a:r>
                        <a:rPr lang="fr-FR" sz="1200" dirty="0"/>
                        <a:t>de facturation</a:t>
                      </a:r>
                    </a:p>
                    <a:p>
                      <a:endParaRPr lang="fr-FR" sz="1200" dirty="0"/>
                    </a:p>
                  </a:txBody>
                  <a:tcPr marL="68580" marR="68580" marT="34290" marB="34290" anchor="ctr"/>
                </a:tc>
                <a:tc>
                  <a:txBody>
                    <a:bodyPr/>
                    <a:lstStyle/>
                    <a:p>
                      <a:pPr marL="285750" indent="-285750">
                        <a:buFont typeface="Arial" panose="020B0604020202020204" pitchFamily="34" charset="0"/>
                        <a:buChar char="•"/>
                      </a:pPr>
                      <a:r>
                        <a:rPr lang="fr-FR" sz="1200"/>
                        <a:t>Environ 92% du parc équipé d’un émetteur radio Gazpar</a:t>
                      </a:r>
                    </a:p>
                    <a:p>
                      <a:pPr marL="285750" indent="-285750">
                        <a:buFont typeface="Arial" panose="020B0604020202020204" pitchFamily="34" charset="0"/>
                        <a:buChar char="•"/>
                      </a:pPr>
                      <a:endParaRPr lang="fr-FR" sz="1200"/>
                    </a:p>
                    <a:p>
                      <a:pPr marL="0" indent="0">
                        <a:buFont typeface="Arial" panose="020B0604020202020204" pitchFamily="34" charset="0"/>
                        <a:buNone/>
                      </a:pPr>
                      <a:endParaRPr lang="fr-FR" sz="1200"/>
                    </a:p>
                    <a:p>
                      <a:pPr marL="285750" indent="-285750">
                        <a:buFont typeface="Arial" panose="020B0604020202020204" pitchFamily="34" charset="0"/>
                        <a:buChar char="•"/>
                      </a:pPr>
                      <a:r>
                        <a:rPr lang="fr-FR" sz="1200"/>
                        <a:t>Environ 8% du parc équipé d’un télérelevé DTS</a:t>
                      </a:r>
                      <a:r>
                        <a:rPr lang="fr-FR" sz="1200" b="1" baseline="30000">
                          <a:solidFill>
                            <a:srgbClr val="C00000"/>
                          </a:solidFill>
                        </a:rPr>
                        <a:t>1</a:t>
                      </a:r>
                      <a:r>
                        <a:rPr lang="fr-FR" sz="1200"/>
                        <a:t> (2/3/4G)</a:t>
                      </a:r>
                    </a:p>
                  </a:txBody>
                  <a:tcPr marL="68580" marR="68580" marT="34290" marB="34290" anchor="ctr">
                    <a:solidFill>
                      <a:schemeClr val="accent2">
                        <a:lumMod val="20000"/>
                        <a:lumOff val="80000"/>
                      </a:schemeClr>
                    </a:solidFill>
                  </a:tcPr>
                </a:tc>
                <a:tc rowSpan="2">
                  <a:txBody>
                    <a:bodyPr/>
                    <a:lstStyle/>
                    <a:p>
                      <a:r>
                        <a:rPr lang="fr-FR" sz="1200" dirty="0"/>
                        <a:t>Énergie facturante émise avec un relevé d’index de fin le 1</a:t>
                      </a:r>
                      <a:r>
                        <a:rPr lang="fr-FR" sz="1200" baseline="30000" dirty="0"/>
                        <a:t>er</a:t>
                      </a:r>
                      <a:r>
                        <a:rPr lang="fr-FR" sz="1200" dirty="0"/>
                        <a:t> jour du mois M+1</a:t>
                      </a:r>
                    </a:p>
                  </a:txBody>
                  <a:tcPr marL="68580" marR="68580" marT="34290" marB="34290" anchor="ctr"/>
                </a:tc>
                <a:extLst>
                  <a:ext uri="{0D108BD9-81ED-4DB2-BD59-A6C34878D82A}">
                    <a16:rowId xmlns:a16="http://schemas.microsoft.com/office/drawing/2014/main" val="1945464536"/>
                  </a:ext>
                </a:extLst>
              </a:tr>
              <a:tr h="617220">
                <a:tc>
                  <a:txBody>
                    <a:bodyPr/>
                    <a:lstStyle/>
                    <a:p>
                      <a:pPr algn="ctr"/>
                      <a:r>
                        <a:rPr lang="fr-FR" sz="1200">
                          <a:solidFill>
                            <a:schemeClr val="bg1"/>
                          </a:solidFill>
                        </a:rPr>
                        <a:t>JJ</a:t>
                      </a:r>
                    </a:p>
                  </a:txBody>
                  <a:tcPr marL="68580" marR="68580" marT="34290" marB="34290" anchor="ctr">
                    <a:solidFill>
                      <a:schemeClr val="accent2"/>
                    </a:solidFill>
                  </a:tcPr>
                </a:tc>
                <a:tc>
                  <a:txBody>
                    <a:bodyPr/>
                    <a:lstStyle/>
                    <a:p>
                      <a:r>
                        <a:rPr lang="fr-FR" sz="1200"/>
                        <a:t>Télérelevé CELLO COLIBRI (GSM) pour 100% du parc</a:t>
                      </a:r>
                    </a:p>
                    <a:p>
                      <a:endParaRPr lang="fr-FR" sz="1200"/>
                    </a:p>
                  </a:txBody>
                  <a:tcPr marL="68580" marR="68580" marT="34290" marB="34290" anchor="ctr">
                    <a:solidFill>
                      <a:schemeClr val="accent2">
                        <a:lumMod val="40000"/>
                        <a:lumOff val="60000"/>
                      </a:schemeClr>
                    </a:solidFill>
                  </a:tcPr>
                </a:tc>
                <a:tc>
                  <a:txBody>
                    <a:bodyPr/>
                    <a:lstStyle/>
                    <a:p>
                      <a:r>
                        <a:rPr lang="fr-FR" sz="1200"/>
                        <a:t>Energie facturante émise avec un relevé d’index de fin le 1</a:t>
                      </a:r>
                      <a:r>
                        <a:rPr lang="fr-FR" sz="1200" baseline="30000"/>
                        <a:t>er</a:t>
                      </a:r>
                      <a:r>
                        <a:rPr lang="fr-FR" sz="1200"/>
                        <a:t> jour du mois M+1</a:t>
                      </a:r>
                    </a:p>
                  </a:txBody>
                  <a:tcPr marL="68580" marR="68580" marT="34290" marB="34290" anchor="ctr"/>
                </a:tc>
                <a:tc>
                  <a:txBody>
                    <a:bodyPr/>
                    <a:lstStyle/>
                    <a:p>
                      <a:r>
                        <a:rPr lang="fr-FR" sz="1200" dirty="0"/>
                        <a:t>100% du parc équipé d’un télérelevé DTS</a:t>
                      </a:r>
                      <a:r>
                        <a:rPr lang="fr-FR" sz="1200" b="1" baseline="30000" dirty="0">
                          <a:solidFill>
                            <a:srgbClr val="C00000"/>
                          </a:solidFill>
                        </a:rPr>
                        <a:t>1</a:t>
                      </a:r>
                      <a:r>
                        <a:rPr lang="fr-FR" sz="1200" dirty="0"/>
                        <a:t> (2/3/4G)</a:t>
                      </a:r>
                    </a:p>
                    <a:p>
                      <a:endParaRPr lang="fr-FR" sz="1200" dirty="0"/>
                    </a:p>
                  </a:txBody>
                  <a:tcPr marL="68580" marR="68580" marT="34290" marB="34290" anchor="ctr">
                    <a:solidFill>
                      <a:schemeClr val="accent2">
                        <a:lumMod val="40000"/>
                        <a:lumOff val="60000"/>
                      </a:schemeClr>
                    </a:solidFill>
                  </a:tcPr>
                </a:tc>
                <a:tc vMerge="1">
                  <a:txBody>
                    <a:bodyPr/>
                    <a:lstStyle/>
                    <a:p>
                      <a:endParaRPr lang="fr-FR" sz="1600"/>
                    </a:p>
                  </a:txBody>
                  <a:tcPr anchor="ctr"/>
                </a:tc>
                <a:extLst>
                  <a:ext uri="{0D108BD9-81ED-4DB2-BD59-A6C34878D82A}">
                    <a16:rowId xmlns:a16="http://schemas.microsoft.com/office/drawing/2014/main" val="1549699582"/>
                  </a:ext>
                </a:extLst>
              </a:tr>
            </a:tbl>
          </a:graphicData>
        </a:graphic>
      </p:graphicFrame>
      <p:sp>
        <p:nvSpPr>
          <p:cNvPr id="16" name="Rectangle 15">
            <a:extLst>
              <a:ext uri="{FF2B5EF4-FFF2-40B4-BE49-F238E27FC236}">
                <a16:creationId xmlns:a16="http://schemas.microsoft.com/office/drawing/2014/main" id="{6BBEF770-97B4-4E63-B031-470BD34681F8}"/>
              </a:ext>
            </a:extLst>
          </p:cNvPr>
          <p:cNvSpPr/>
          <p:nvPr/>
        </p:nvSpPr>
        <p:spPr>
          <a:xfrm>
            <a:off x="7092280" y="3380477"/>
            <a:ext cx="1620628" cy="1121530"/>
          </a:xfrm>
          <a:prstGeom prst="rect">
            <a:avLst/>
          </a:prstGeom>
          <a:noFill/>
          <a:ln w="28575">
            <a:solidFill>
              <a:srgbClr val="C00000"/>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fr-FR" sz="1350"/>
          </a:p>
        </p:txBody>
      </p:sp>
      <p:sp>
        <p:nvSpPr>
          <p:cNvPr id="17" name="ZoneTexte 16">
            <a:extLst>
              <a:ext uri="{FF2B5EF4-FFF2-40B4-BE49-F238E27FC236}">
                <a16:creationId xmlns:a16="http://schemas.microsoft.com/office/drawing/2014/main" id="{19EDD666-FA90-4CB9-BA5D-820EF6D3A438}"/>
              </a:ext>
            </a:extLst>
          </p:cNvPr>
          <p:cNvSpPr txBox="1"/>
          <p:nvPr/>
        </p:nvSpPr>
        <p:spPr>
          <a:xfrm>
            <a:off x="298593" y="5335903"/>
            <a:ext cx="5981486" cy="276999"/>
          </a:xfrm>
          <a:prstGeom prst="rect">
            <a:avLst/>
          </a:prstGeom>
          <a:noFill/>
        </p:spPr>
        <p:txBody>
          <a:bodyPr wrap="square">
            <a:spAutoFit/>
          </a:bodyPr>
          <a:lstStyle/>
          <a:p>
            <a:r>
              <a:rPr lang="fr-FR" sz="1200" b="1" baseline="30000">
                <a:solidFill>
                  <a:srgbClr val="C00000"/>
                </a:solidFill>
              </a:rPr>
              <a:t>1</a:t>
            </a:r>
            <a:r>
              <a:rPr lang="fr-FR" sz="1200"/>
              <a:t> DTS: Dispositif de Télérelevé SAT3LLITE, nouveau matériel de télérelevé cellulaire</a:t>
            </a:r>
          </a:p>
        </p:txBody>
      </p:sp>
    </p:spTree>
    <p:extLst>
      <p:ext uri="{BB962C8B-B14F-4D97-AF65-F5344CB8AC3E}">
        <p14:creationId xmlns:p14="http://schemas.microsoft.com/office/powerpoint/2010/main" val="13892276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3F1E1B93-7EA1-4F17-9FE7-848D56BF0476}"/>
              </a:ext>
            </a:extLst>
          </p:cNvPr>
          <p:cNvSpPr>
            <a:spLocks noGrp="1"/>
          </p:cNvSpPr>
          <p:nvPr>
            <p:ph type="sldNum" sz="quarter" idx="12"/>
          </p:nvPr>
        </p:nvSpPr>
        <p:spPr/>
        <p:txBody>
          <a:bodyPr/>
          <a:lstStyle/>
          <a:p>
            <a:fld id="{82DB2F9C-E71B-B545-B257-E1C65CA446D5}" type="slidenum">
              <a:rPr lang="fr-FR" smtClean="0"/>
              <a:t>6</a:t>
            </a:fld>
            <a:endParaRPr lang="fr-FR"/>
          </a:p>
        </p:txBody>
      </p:sp>
      <p:sp>
        <p:nvSpPr>
          <p:cNvPr id="5" name="Espace réservé du texte 4">
            <a:extLst>
              <a:ext uri="{FF2B5EF4-FFF2-40B4-BE49-F238E27FC236}">
                <a16:creationId xmlns:a16="http://schemas.microsoft.com/office/drawing/2014/main" id="{054CE165-531D-4560-92C8-AEB20213FBF1}"/>
              </a:ext>
            </a:extLst>
          </p:cNvPr>
          <p:cNvSpPr>
            <a:spLocks noGrp="1"/>
          </p:cNvSpPr>
          <p:nvPr>
            <p:ph type="body" sz="quarter" idx="13"/>
          </p:nvPr>
        </p:nvSpPr>
        <p:spPr>
          <a:xfrm>
            <a:off x="436356" y="1623880"/>
            <a:ext cx="8555832" cy="909901"/>
          </a:xfrm>
        </p:spPr>
        <p:txBody>
          <a:bodyPr/>
          <a:lstStyle/>
          <a:p>
            <a:pPr marL="0" indent="0" algn="l">
              <a:buNone/>
            </a:pPr>
            <a:r>
              <a:rPr lang="fr-FR" sz="1600" dirty="0"/>
              <a:t> Après le remplacement de SAM par CETI mi-octobre 2022, le relevé facturant pour les PCE MM sera le 1</a:t>
            </a:r>
            <a:r>
              <a:rPr lang="fr-FR" sz="1600" baseline="30000" dirty="0"/>
              <a:t>er</a:t>
            </a:r>
            <a:r>
              <a:rPr lang="fr-FR" sz="1600" dirty="0"/>
              <a:t> jour calendaire du mois à la place des 25, 26, 27 et 28 du mois précédent </a:t>
            </a:r>
            <a:br>
              <a:rPr lang="fr-FR" sz="1600" dirty="0"/>
            </a:br>
            <a:r>
              <a:rPr lang="fr-FR" sz="1600" u="sng" dirty="0">
                <a:sym typeface="Wingdings" panose="05000000000000000000" pitchFamily="2" charset="2"/>
              </a:rPr>
              <a:t> il y aura donc un décalage du pic d’énergies facturantes publiées dans le REMM</a:t>
            </a:r>
            <a:endParaRPr lang="fr-FR" sz="1600" u="sng" dirty="0"/>
          </a:p>
        </p:txBody>
      </p:sp>
      <p:cxnSp>
        <p:nvCxnSpPr>
          <p:cNvPr id="7" name="Connecteur droit avec flèche 6">
            <a:extLst>
              <a:ext uri="{FF2B5EF4-FFF2-40B4-BE49-F238E27FC236}">
                <a16:creationId xmlns:a16="http://schemas.microsoft.com/office/drawing/2014/main" id="{832F90B0-A7EE-4102-B497-669AA95D52FB}"/>
              </a:ext>
            </a:extLst>
          </p:cNvPr>
          <p:cNvCxnSpPr>
            <a:cxnSpLocks/>
          </p:cNvCxnSpPr>
          <p:nvPr/>
        </p:nvCxnSpPr>
        <p:spPr>
          <a:xfrm flipV="1">
            <a:off x="106345" y="3966642"/>
            <a:ext cx="3443444" cy="3664"/>
          </a:xfrm>
          <a:prstGeom prst="straightConnector1">
            <a:avLst/>
          </a:prstGeom>
          <a:ln w="952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8" name="Connecteur droit 7">
            <a:extLst>
              <a:ext uri="{FF2B5EF4-FFF2-40B4-BE49-F238E27FC236}">
                <a16:creationId xmlns:a16="http://schemas.microsoft.com/office/drawing/2014/main" id="{CA794669-CDF7-4C6B-BC33-59FF93BC1338}"/>
              </a:ext>
            </a:extLst>
          </p:cNvPr>
          <p:cNvCxnSpPr>
            <a:cxnSpLocks/>
          </p:cNvCxnSpPr>
          <p:nvPr/>
        </p:nvCxnSpPr>
        <p:spPr>
          <a:xfrm>
            <a:off x="2222590" y="3900416"/>
            <a:ext cx="0" cy="224568"/>
          </a:xfrm>
          <a:prstGeom prst="line">
            <a:avLst/>
          </a:prstGeom>
          <a:ln>
            <a:solidFill>
              <a:srgbClr val="0070C0"/>
            </a:solidFill>
          </a:ln>
        </p:spPr>
        <p:style>
          <a:lnRef idx="3">
            <a:schemeClr val="dk1"/>
          </a:lnRef>
          <a:fillRef idx="0">
            <a:schemeClr val="dk1"/>
          </a:fillRef>
          <a:effectRef idx="2">
            <a:schemeClr val="dk1"/>
          </a:effectRef>
          <a:fontRef idx="minor">
            <a:schemeClr val="tx1"/>
          </a:fontRef>
        </p:style>
      </p:cxnSp>
      <p:sp>
        <p:nvSpPr>
          <p:cNvPr id="9" name="Accolade ouvrante 8">
            <a:extLst>
              <a:ext uri="{FF2B5EF4-FFF2-40B4-BE49-F238E27FC236}">
                <a16:creationId xmlns:a16="http://schemas.microsoft.com/office/drawing/2014/main" id="{4C5999E1-AAB9-4C05-84D5-5ACE01277F7A}"/>
              </a:ext>
            </a:extLst>
          </p:cNvPr>
          <p:cNvSpPr/>
          <p:nvPr/>
        </p:nvSpPr>
        <p:spPr>
          <a:xfrm rot="16200000">
            <a:off x="893234" y="3633510"/>
            <a:ext cx="330755" cy="1371598"/>
          </a:xfrm>
          <a:prstGeom prst="leftBrace">
            <a:avLst/>
          </a:prstGeom>
        </p:spPr>
        <p:style>
          <a:lnRef idx="3">
            <a:schemeClr val="accent3"/>
          </a:lnRef>
          <a:fillRef idx="0">
            <a:schemeClr val="accent3"/>
          </a:fillRef>
          <a:effectRef idx="2">
            <a:schemeClr val="accent3"/>
          </a:effectRef>
          <a:fontRef idx="minor">
            <a:schemeClr val="tx1"/>
          </a:fontRef>
        </p:style>
        <p:txBody>
          <a:bodyPr rtlCol="0" anchor="ctr"/>
          <a:lstStyle/>
          <a:p>
            <a:pPr algn="ctr"/>
            <a:endParaRPr lang="fr-FR" sz="1350"/>
          </a:p>
        </p:txBody>
      </p:sp>
      <p:sp>
        <p:nvSpPr>
          <p:cNvPr id="10" name="ZoneTexte 9">
            <a:extLst>
              <a:ext uri="{FF2B5EF4-FFF2-40B4-BE49-F238E27FC236}">
                <a16:creationId xmlns:a16="http://schemas.microsoft.com/office/drawing/2014/main" id="{9ACAD6A0-DC7C-40B9-8B6E-65D36619574D}"/>
              </a:ext>
            </a:extLst>
          </p:cNvPr>
          <p:cNvSpPr txBox="1"/>
          <p:nvPr/>
        </p:nvSpPr>
        <p:spPr>
          <a:xfrm>
            <a:off x="485444" y="3959314"/>
            <a:ext cx="1188146" cy="253916"/>
          </a:xfrm>
          <a:prstGeom prst="rect">
            <a:avLst/>
          </a:prstGeom>
          <a:noFill/>
        </p:spPr>
        <p:txBody>
          <a:bodyPr wrap="none" rtlCol="0">
            <a:spAutoFit/>
          </a:bodyPr>
          <a:lstStyle/>
          <a:p>
            <a:r>
              <a:rPr lang="fr-FR" sz="1050" dirty="0"/>
              <a:t>25 – 26 – 27 - 28</a:t>
            </a:r>
          </a:p>
        </p:txBody>
      </p:sp>
      <p:sp>
        <p:nvSpPr>
          <p:cNvPr id="11" name="ZoneTexte 10">
            <a:extLst>
              <a:ext uri="{FF2B5EF4-FFF2-40B4-BE49-F238E27FC236}">
                <a16:creationId xmlns:a16="http://schemas.microsoft.com/office/drawing/2014/main" id="{AD9EEC48-7CE0-4E75-817E-A804EE13D1A9}"/>
              </a:ext>
            </a:extLst>
          </p:cNvPr>
          <p:cNvSpPr txBox="1"/>
          <p:nvPr/>
        </p:nvSpPr>
        <p:spPr>
          <a:xfrm>
            <a:off x="2808239" y="3990663"/>
            <a:ext cx="476501" cy="346249"/>
          </a:xfrm>
          <a:prstGeom prst="rect">
            <a:avLst/>
          </a:prstGeom>
          <a:noFill/>
        </p:spPr>
        <p:txBody>
          <a:bodyPr wrap="square" rtlCol="0">
            <a:spAutoFit/>
          </a:bodyPr>
          <a:lstStyle/>
          <a:p>
            <a:r>
              <a:rPr lang="fr-FR" sz="825" dirty="0"/>
              <a:t>Mois M+1</a:t>
            </a:r>
          </a:p>
        </p:txBody>
      </p:sp>
      <p:sp>
        <p:nvSpPr>
          <p:cNvPr id="12" name="ZoneTexte 11">
            <a:extLst>
              <a:ext uri="{FF2B5EF4-FFF2-40B4-BE49-F238E27FC236}">
                <a16:creationId xmlns:a16="http://schemas.microsoft.com/office/drawing/2014/main" id="{FBD84872-455B-4705-82FE-E5DF3BBE4B92}"/>
              </a:ext>
            </a:extLst>
          </p:cNvPr>
          <p:cNvSpPr txBox="1"/>
          <p:nvPr/>
        </p:nvSpPr>
        <p:spPr>
          <a:xfrm>
            <a:off x="0" y="3543699"/>
            <a:ext cx="655833" cy="346249"/>
          </a:xfrm>
          <a:prstGeom prst="rect">
            <a:avLst/>
          </a:prstGeom>
          <a:noFill/>
        </p:spPr>
        <p:txBody>
          <a:bodyPr wrap="square" rtlCol="0">
            <a:spAutoFit/>
          </a:bodyPr>
          <a:lstStyle/>
          <a:p>
            <a:pPr algn="ctr"/>
            <a:r>
              <a:rPr lang="fr-FR" sz="825" dirty="0"/>
              <a:t>Conso du mois M</a:t>
            </a:r>
          </a:p>
        </p:txBody>
      </p:sp>
      <p:sp>
        <p:nvSpPr>
          <p:cNvPr id="13" name="ZoneTexte 12">
            <a:extLst>
              <a:ext uri="{FF2B5EF4-FFF2-40B4-BE49-F238E27FC236}">
                <a16:creationId xmlns:a16="http://schemas.microsoft.com/office/drawing/2014/main" id="{C1B42B36-C2D4-4EED-AB15-1873B7AA9ACE}"/>
              </a:ext>
            </a:extLst>
          </p:cNvPr>
          <p:cNvSpPr txBox="1"/>
          <p:nvPr/>
        </p:nvSpPr>
        <p:spPr>
          <a:xfrm>
            <a:off x="1768974" y="4070083"/>
            <a:ext cx="874869" cy="415498"/>
          </a:xfrm>
          <a:prstGeom prst="rect">
            <a:avLst/>
          </a:prstGeom>
          <a:noFill/>
        </p:spPr>
        <p:txBody>
          <a:bodyPr wrap="square" rtlCol="0">
            <a:spAutoFit/>
          </a:bodyPr>
          <a:lstStyle>
            <a:defPPr>
              <a:defRPr lang="fr-FR"/>
            </a:defPPr>
            <a:lvl1pPr>
              <a:defRPr sz="1600"/>
            </a:lvl1pPr>
          </a:lstStyle>
          <a:p>
            <a:pPr algn="ctr"/>
            <a:r>
              <a:rPr lang="fr-FR" sz="1050">
                <a:solidFill>
                  <a:srgbClr val="0070C0"/>
                </a:solidFill>
              </a:rPr>
              <a:t>1</a:t>
            </a:r>
            <a:r>
              <a:rPr lang="fr-FR" sz="1050" baseline="30000">
                <a:solidFill>
                  <a:srgbClr val="0070C0"/>
                </a:solidFill>
              </a:rPr>
              <a:t>er</a:t>
            </a:r>
            <a:r>
              <a:rPr lang="fr-FR" sz="1050">
                <a:solidFill>
                  <a:srgbClr val="0070C0"/>
                </a:solidFill>
              </a:rPr>
              <a:t> jour calendaire</a:t>
            </a:r>
          </a:p>
        </p:txBody>
      </p:sp>
      <p:sp>
        <p:nvSpPr>
          <p:cNvPr id="14" name="Rectangle 13">
            <a:extLst>
              <a:ext uri="{FF2B5EF4-FFF2-40B4-BE49-F238E27FC236}">
                <a16:creationId xmlns:a16="http://schemas.microsoft.com/office/drawing/2014/main" id="{80FCB8F9-F387-495C-A95B-FB8464BDF0CF}"/>
              </a:ext>
            </a:extLst>
          </p:cNvPr>
          <p:cNvSpPr/>
          <p:nvPr/>
        </p:nvSpPr>
        <p:spPr>
          <a:xfrm>
            <a:off x="485444" y="4541148"/>
            <a:ext cx="1133185" cy="738664"/>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r>
              <a:rPr lang="fr-FR" sz="1050" dirty="0">
                <a:solidFill>
                  <a:schemeClr val="bg1"/>
                </a:solidFill>
              </a:rPr>
              <a:t>Etalement sur 4 jours de la réception des relevés MM</a:t>
            </a:r>
          </a:p>
        </p:txBody>
      </p:sp>
      <p:sp>
        <p:nvSpPr>
          <p:cNvPr id="15" name="Accolade ouvrante 14">
            <a:extLst>
              <a:ext uri="{FF2B5EF4-FFF2-40B4-BE49-F238E27FC236}">
                <a16:creationId xmlns:a16="http://schemas.microsoft.com/office/drawing/2014/main" id="{72D5BB55-FF68-4504-BDDD-12F1A26F5BEF}"/>
              </a:ext>
            </a:extLst>
          </p:cNvPr>
          <p:cNvSpPr/>
          <p:nvPr/>
        </p:nvSpPr>
        <p:spPr>
          <a:xfrm rot="5400000" flipV="1">
            <a:off x="1693946" y="2970145"/>
            <a:ext cx="253915" cy="1645882"/>
          </a:xfrm>
          <a:prstGeom prst="leftBrace">
            <a:avLst/>
          </a:prstGeom>
        </p:spPr>
        <p:style>
          <a:lnRef idx="3">
            <a:schemeClr val="accent1"/>
          </a:lnRef>
          <a:fillRef idx="0">
            <a:schemeClr val="accent1"/>
          </a:fillRef>
          <a:effectRef idx="2">
            <a:schemeClr val="accent1"/>
          </a:effectRef>
          <a:fontRef idx="minor">
            <a:schemeClr val="tx1"/>
          </a:fontRef>
        </p:style>
        <p:txBody>
          <a:bodyPr rtlCol="0" anchor="ctr"/>
          <a:lstStyle/>
          <a:p>
            <a:pPr algn="ctr"/>
            <a:endParaRPr lang="fr-FR" sz="1350"/>
          </a:p>
        </p:txBody>
      </p:sp>
      <p:sp>
        <p:nvSpPr>
          <p:cNvPr id="16" name="ZoneTexte 15">
            <a:extLst>
              <a:ext uri="{FF2B5EF4-FFF2-40B4-BE49-F238E27FC236}">
                <a16:creationId xmlns:a16="http://schemas.microsoft.com/office/drawing/2014/main" id="{570EB223-3BFB-462C-99A8-8DEE01F636BC}"/>
              </a:ext>
            </a:extLst>
          </p:cNvPr>
          <p:cNvSpPr txBox="1"/>
          <p:nvPr/>
        </p:nvSpPr>
        <p:spPr>
          <a:xfrm>
            <a:off x="938122" y="3215898"/>
            <a:ext cx="1870118" cy="415498"/>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fr-FR" sz="1050" dirty="0"/>
              <a:t>Pic d’énergies facturantes publiés dans le REMM</a:t>
            </a:r>
          </a:p>
        </p:txBody>
      </p:sp>
      <p:cxnSp>
        <p:nvCxnSpPr>
          <p:cNvPr id="17" name="Connecteur droit avec flèche 16">
            <a:extLst>
              <a:ext uri="{FF2B5EF4-FFF2-40B4-BE49-F238E27FC236}">
                <a16:creationId xmlns:a16="http://schemas.microsoft.com/office/drawing/2014/main" id="{3A8D528F-51AF-4195-97F0-712AFE908189}"/>
              </a:ext>
            </a:extLst>
          </p:cNvPr>
          <p:cNvCxnSpPr>
            <a:cxnSpLocks/>
          </p:cNvCxnSpPr>
          <p:nvPr/>
        </p:nvCxnSpPr>
        <p:spPr>
          <a:xfrm>
            <a:off x="4555523" y="3992495"/>
            <a:ext cx="4287063" cy="0"/>
          </a:xfrm>
          <a:prstGeom prst="straightConnector1">
            <a:avLst/>
          </a:prstGeom>
          <a:ln w="952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8" name="Connecteur droit 17">
            <a:extLst>
              <a:ext uri="{FF2B5EF4-FFF2-40B4-BE49-F238E27FC236}">
                <a16:creationId xmlns:a16="http://schemas.microsoft.com/office/drawing/2014/main" id="{5C5C4C0E-E956-45CB-9EAE-A6B7A0BE7ED1}"/>
              </a:ext>
            </a:extLst>
          </p:cNvPr>
          <p:cNvCxnSpPr>
            <a:cxnSpLocks/>
          </p:cNvCxnSpPr>
          <p:nvPr/>
        </p:nvCxnSpPr>
        <p:spPr>
          <a:xfrm>
            <a:off x="6732240" y="3858196"/>
            <a:ext cx="0" cy="224568"/>
          </a:xfrm>
          <a:prstGeom prst="line">
            <a:avLst/>
          </a:prstGeom>
          <a:ln>
            <a:solidFill>
              <a:srgbClr val="0070C0"/>
            </a:solidFill>
          </a:ln>
        </p:spPr>
        <p:style>
          <a:lnRef idx="3">
            <a:schemeClr val="dk1"/>
          </a:lnRef>
          <a:fillRef idx="0">
            <a:schemeClr val="dk1"/>
          </a:fillRef>
          <a:effectRef idx="2">
            <a:schemeClr val="dk1"/>
          </a:effectRef>
          <a:fontRef idx="minor">
            <a:schemeClr val="tx1"/>
          </a:fontRef>
        </p:style>
      </p:cxnSp>
      <p:sp>
        <p:nvSpPr>
          <p:cNvPr id="19" name="Accolade ouvrante 18">
            <a:extLst>
              <a:ext uri="{FF2B5EF4-FFF2-40B4-BE49-F238E27FC236}">
                <a16:creationId xmlns:a16="http://schemas.microsoft.com/office/drawing/2014/main" id="{39A4EDD9-2E2F-4846-88FE-A1952C5E0D5D}"/>
              </a:ext>
            </a:extLst>
          </p:cNvPr>
          <p:cNvSpPr/>
          <p:nvPr/>
        </p:nvSpPr>
        <p:spPr>
          <a:xfrm rot="16200000">
            <a:off x="5312040" y="3437685"/>
            <a:ext cx="253916" cy="1820476"/>
          </a:xfrm>
          <a:prstGeom prst="leftBrace">
            <a:avLst/>
          </a:prstGeom>
        </p:spPr>
        <p:style>
          <a:lnRef idx="3">
            <a:schemeClr val="accent3"/>
          </a:lnRef>
          <a:fillRef idx="0">
            <a:schemeClr val="accent3"/>
          </a:fillRef>
          <a:effectRef idx="2">
            <a:schemeClr val="accent3"/>
          </a:effectRef>
          <a:fontRef idx="minor">
            <a:schemeClr val="tx1"/>
          </a:fontRef>
        </p:style>
        <p:txBody>
          <a:bodyPr rtlCol="0" anchor="ctr"/>
          <a:lstStyle/>
          <a:p>
            <a:pPr algn="ctr"/>
            <a:endParaRPr lang="fr-FR" sz="1350"/>
          </a:p>
        </p:txBody>
      </p:sp>
      <p:sp>
        <p:nvSpPr>
          <p:cNvPr id="20" name="ZoneTexte 19">
            <a:extLst>
              <a:ext uri="{FF2B5EF4-FFF2-40B4-BE49-F238E27FC236}">
                <a16:creationId xmlns:a16="http://schemas.microsoft.com/office/drawing/2014/main" id="{9A5EF636-72F4-4E82-84DB-5CEACAAD1509}"/>
              </a:ext>
            </a:extLst>
          </p:cNvPr>
          <p:cNvSpPr txBox="1"/>
          <p:nvPr/>
        </p:nvSpPr>
        <p:spPr>
          <a:xfrm>
            <a:off x="4462977" y="4012850"/>
            <a:ext cx="2121655" cy="253916"/>
          </a:xfrm>
          <a:prstGeom prst="rect">
            <a:avLst/>
          </a:prstGeom>
          <a:noFill/>
        </p:spPr>
        <p:txBody>
          <a:bodyPr wrap="square" rtlCol="0">
            <a:spAutoFit/>
          </a:bodyPr>
          <a:lstStyle/>
          <a:p>
            <a:r>
              <a:rPr lang="fr-FR" sz="1050" dirty="0"/>
              <a:t>25 – 26 – 27 – 28 – 29 - 30 – 31 </a:t>
            </a:r>
          </a:p>
        </p:txBody>
      </p:sp>
      <p:sp>
        <p:nvSpPr>
          <p:cNvPr id="21" name="ZoneTexte 20">
            <a:extLst>
              <a:ext uri="{FF2B5EF4-FFF2-40B4-BE49-F238E27FC236}">
                <a16:creationId xmlns:a16="http://schemas.microsoft.com/office/drawing/2014/main" id="{F9BCF1C5-E403-40EC-8544-F9EACBA8AB0B}"/>
              </a:ext>
            </a:extLst>
          </p:cNvPr>
          <p:cNvSpPr txBox="1"/>
          <p:nvPr/>
        </p:nvSpPr>
        <p:spPr>
          <a:xfrm>
            <a:off x="7257417" y="4012851"/>
            <a:ext cx="476501" cy="346249"/>
          </a:xfrm>
          <a:prstGeom prst="rect">
            <a:avLst/>
          </a:prstGeom>
          <a:noFill/>
        </p:spPr>
        <p:txBody>
          <a:bodyPr wrap="square" rtlCol="0">
            <a:spAutoFit/>
          </a:bodyPr>
          <a:lstStyle/>
          <a:p>
            <a:r>
              <a:rPr lang="fr-FR" sz="825" dirty="0"/>
              <a:t>Mois M+1</a:t>
            </a:r>
          </a:p>
        </p:txBody>
      </p:sp>
      <p:sp>
        <p:nvSpPr>
          <p:cNvPr id="22" name="ZoneTexte 21">
            <a:extLst>
              <a:ext uri="{FF2B5EF4-FFF2-40B4-BE49-F238E27FC236}">
                <a16:creationId xmlns:a16="http://schemas.microsoft.com/office/drawing/2014/main" id="{70578095-EE4A-4667-90BE-B30D1E27B9B6}"/>
              </a:ext>
            </a:extLst>
          </p:cNvPr>
          <p:cNvSpPr txBox="1"/>
          <p:nvPr/>
        </p:nvSpPr>
        <p:spPr>
          <a:xfrm>
            <a:off x="4616054" y="3504917"/>
            <a:ext cx="776627" cy="400110"/>
          </a:xfrm>
          <a:prstGeom prst="rect">
            <a:avLst/>
          </a:prstGeom>
          <a:noFill/>
        </p:spPr>
        <p:txBody>
          <a:bodyPr wrap="square" rtlCol="0">
            <a:spAutoFit/>
          </a:bodyPr>
          <a:lstStyle/>
          <a:p>
            <a:pPr algn="ctr"/>
            <a:r>
              <a:rPr lang="fr-FR" sz="1000" dirty="0"/>
              <a:t>Conso du mois M</a:t>
            </a:r>
          </a:p>
        </p:txBody>
      </p:sp>
      <p:sp>
        <p:nvSpPr>
          <p:cNvPr id="23" name="ZoneTexte 22">
            <a:extLst>
              <a:ext uri="{FF2B5EF4-FFF2-40B4-BE49-F238E27FC236}">
                <a16:creationId xmlns:a16="http://schemas.microsoft.com/office/drawing/2014/main" id="{8170D2DB-D0BC-4D1A-82E8-C110D7F6308D}"/>
              </a:ext>
            </a:extLst>
          </p:cNvPr>
          <p:cNvSpPr txBox="1"/>
          <p:nvPr/>
        </p:nvSpPr>
        <p:spPr>
          <a:xfrm>
            <a:off x="6306431" y="4067888"/>
            <a:ext cx="874869" cy="415498"/>
          </a:xfrm>
          <a:prstGeom prst="rect">
            <a:avLst/>
          </a:prstGeom>
          <a:noFill/>
        </p:spPr>
        <p:txBody>
          <a:bodyPr wrap="square" rtlCol="0">
            <a:spAutoFit/>
          </a:bodyPr>
          <a:lstStyle>
            <a:defPPr>
              <a:defRPr lang="fr-FR"/>
            </a:defPPr>
            <a:lvl1pPr>
              <a:defRPr sz="1600"/>
            </a:lvl1pPr>
          </a:lstStyle>
          <a:p>
            <a:pPr algn="ctr"/>
            <a:r>
              <a:rPr lang="fr-FR" sz="1050" dirty="0">
                <a:solidFill>
                  <a:srgbClr val="0070C0"/>
                </a:solidFill>
              </a:rPr>
              <a:t>1</a:t>
            </a:r>
            <a:r>
              <a:rPr lang="fr-FR" sz="1050" baseline="30000" dirty="0">
                <a:solidFill>
                  <a:srgbClr val="0070C0"/>
                </a:solidFill>
              </a:rPr>
              <a:t>er</a:t>
            </a:r>
            <a:r>
              <a:rPr lang="fr-FR" sz="1050" dirty="0">
                <a:solidFill>
                  <a:srgbClr val="0070C0"/>
                </a:solidFill>
              </a:rPr>
              <a:t> jour calendaire</a:t>
            </a:r>
          </a:p>
        </p:txBody>
      </p:sp>
      <p:cxnSp>
        <p:nvCxnSpPr>
          <p:cNvPr id="24" name="Connecteur droit avec flèche 23">
            <a:extLst>
              <a:ext uri="{FF2B5EF4-FFF2-40B4-BE49-F238E27FC236}">
                <a16:creationId xmlns:a16="http://schemas.microsoft.com/office/drawing/2014/main" id="{82B3953F-34D9-4818-96D8-A23083BA2FB6}"/>
              </a:ext>
            </a:extLst>
          </p:cNvPr>
          <p:cNvCxnSpPr>
            <a:cxnSpLocks/>
          </p:cNvCxnSpPr>
          <p:nvPr/>
        </p:nvCxnSpPr>
        <p:spPr>
          <a:xfrm>
            <a:off x="6732240" y="4420279"/>
            <a:ext cx="0" cy="358077"/>
          </a:xfrm>
          <a:prstGeom prst="straightConnector1">
            <a:avLst/>
          </a:prstGeom>
          <a:ln>
            <a:solidFill>
              <a:srgbClr val="0070C0"/>
            </a:solidFill>
            <a:tailEnd type="triangle"/>
          </a:ln>
        </p:spPr>
        <p:style>
          <a:lnRef idx="2">
            <a:schemeClr val="accent3"/>
          </a:lnRef>
          <a:fillRef idx="0">
            <a:schemeClr val="accent3"/>
          </a:fillRef>
          <a:effectRef idx="1">
            <a:schemeClr val="accent3"/>
          </a:effectRef>
          <a:fontRef idx="minor">
            <a:schemeClr val="tx1"/>
          </a:fontRef>
        </p:style>
      </p:cxnSp>
      <p:sp>
        <p:nvSpPr>
          <p:cNvPr id="25" name="Rectangle 24">
            <a:extLst>
              <a:ext uri="{FF2B5EF4-FFF2-40B4-BE49-F238E27FC236}">
                <a16:creationId xmlns:a16="http://schemas.microsoft.com/office/drawing/2014/main" id="{9AC2F0B8-F751-4D3B-AABF-51EFA9227E2A}"/>
              </a:ext>
            </a:extLst>
          </p:cNvPr>
          <p:cNvSpPr/>
          <p:nvPr/>
        </p:nvSpPr>
        <p:spPr>
          <a:xfrm>
            <a:off x="4499700" y="4532357"/>
            <a:ext cx="1820476" cy="738664"/>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r>
              <a:rPr lang="fr-FR" sz="1050" dirty="0">
                <a:solidFill>
                  <a:schemeClr val="bg1"/>
                </a:solidFill>
              </a:rPr>
              <a:t>Valeurs de repli possible des index facturants radio si échec le 1</a:t>
            </a:r>
            <a:r>
              <a:rPr lang="fr-FR" sz="1050" baseline="30000" dirty="0">
                <a:solidFill>
                  <a:schemeClr val="bg1"/>
                </a:solidFill>
              </a:rPr>
              <a:t>er</a:t>
            </a:r>
            <a:r>
              <a:rPr lang="fr-FR" sz="1050" dirty="0">
                <a:solidFill>
                  <a:schemeClr val="bg1"/>
                </a:solidFill>
              </a:rPr>
              <a:t> jour calendaire</a:t>
            </a:r>
          </a:p>
        </p:txBody>
      </p:sp>
      <p:sp>
        <p:nvSpPr>
          <p:cNvPr id="26" name="Rectangle 25">
            <a:extLst>
              <a:ext uri="{FF2B5EF4-FFF2-40B4-BE49-F238E27FC236}">
                <a16:creationId xmlns:a16="http://schemas.microsoft.com/office/drawing/2014/main" id="{4E4116BC-66D9-461E-AD52-783D6EACA09A}"/>
              </a:ext>
            </a:extLst>
          </p:cNvPr>
          <p:cNvSpPr/>
          <p:nvPr/>
        </p:nvSpPr>
        <p:spPr>
          <a:xfrm>
            <a:off x="6349236" y="4799343"/>
            <a:ext cx="2538706" cy="738664"/>
          </a:xfrm>
          <a:prstGeom prst="rect">
            <a:avLst/>
          </a:prstGeom>
          <a:noFill/>
        </p:spPr>
        <p:txBody>
          <a:bodyPr wrap="square" rtlCol="0">
            <a:spAutoFit/>
          </a:bodyPr>
          <a:lstStyle/>
          <a:p>
            <a:pPr algn="ctr"/>
            <a:r>
              <a:rPr lang="fr-FR" sz="1050" dirty="0">
                <a:solidFill>
                  <a:srgbClr val="0070C0"/>
                </a:solidFill>
              </a:rPr>
              <a:t>Génération d’une énergie facturante avec un index au 1</a:t>
            </a:r>
            <a:r>
              <a:rPr lang="fr-FR" sz="1050" baseline="30000" dirty="0">
                <a:solidFill>
                  <a:srgbClr val="0070C0"/>
                </a:solidFill>
              </a:rPr>
              <a:t>er</a:t>
            </a:r>
            <a:r>
              <a:rPr lang="fr-FR" sz="1050" dirty="0">
                <a:solidFill>
                  <a:srgbClr val="0070C0"/>
                </a:solidFill>
              </a:rPr>
              <a:t> jour calendaire pour les PCE MM  équipés d’un émetteur Gazpar ou d’un DTS</a:t>
            </a:r>
          </a:p>
        </p:txBody>
      </p:sp>
      <p:sp>
        <p:nvSpPr>
          <p:cNvPr id="27" name="ZoneTexte 26">
            <a:extLst>
              <a:ext uri="{FF2B5EF4-FFF2-40B4-BE49-F238E27FC236}">
                <a16:creationId xmlns:a16="http://schemas.microsoft.com/office/drawing/2014/main" id="{5F1F7086-0D57-4CFE-8984-CF3BE8907CED}"/>
              </a:ext>
            </a:extLst>
          </p:cNvPr>
          <p:cNvSpPr txBox="1"/>
          <p:nvPr/>
        </p:nvSpPr>
        <p:spPr>
          <a:xfrm>
            <a:off x="6655586" y="3215898"/>
            <a:ext cx="2187000" cy="577081"/>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fr-FR" sz="1050" dirty="0"/>
              <a:t>Décalage du pic d’énergies facturantes publiés dans le REMM</a:t>
            </a:r>
          </a:p>
        </p:txBody>
      </p:sp>
      <p:sp>
        <p:nvSpPr>
          <p:cNvPr id="28" name="Rectangle 27">
            <a:extLst>
              <a:ext uri="{FF2B5EF4-FFF2-40B4-BE49-F238E27FC236}">
                <a16:creationId xmlns:a16="http://schemas.microsoft.com/office/drawing/2014/main" id="{EA5ABFBC-DC51-47C0-9F7A-1D7944C67991}"/>
              </a:ext>
            </a:extLst>
          </p:cNvPr>
          <p:cNvSpPr/>
          <p:nvPr/>
        </p:nvSpPr>
        <p:spPr>
          <a:xfrm>
            <a:off x="5088534" y="5678168"/>
            <a:ext cx="2435794" cy="600164"/>
          </a:xfrm>
          <a:prstGeom prst="rect">
            <a:avLst/>
          </a:prstGeom>
          <a:noFill/>
        </p:spPr>
        <p:txBody>
          <a:bodyPr wrap="square" rtlCol="0">
            <a:spAutoFit/>
          </a:bodyPr>
          <a:lstStyle/>
          <a:p>
            <a:r>
              <a:rPr lang="fr-FR" sz="1100" dirty="0"/>
              <a:t>Analyse au fil de l’eau des énergies informatives pendant le mois, au lieu d’un contrôle en fin de mois</a:t>
            </a:r>
          </a:p>
        </p:txBody>
      </p:sp>
      <p:sp>
        <p:nvSpPr>
          <p:cNvPr id="29" name="Rectangle 28">
            <a:extLst>
              <a:ext uri="{FF2B5EF4-FFF2-40B4-BE49-F238E27FC236}">
                <a16:creationId xmlns:a16="http://schemas.microsoft.com/office/drawing/2014/main" id="{A2BF20BB-7EC2-4E10-A834-70BA52F48A9E}"/>
              </a:ext>
            </a:extLst>
          </p:cNvPr>
          <p:cNvSpPr/>
          <p:nvPr/>
        </p:nvSpPr>
        <p:spPr>
          <a:xfrm>
            <a:off x="4065894" y="3920043"/>
            <a:ext cx="786740" cy="136576"/>
          </a:xfrm>
          <a:prstGeom prst="rect">
            <a:avLst/>
          </a:prstGeom>
          <a:solidFill>
            <a:schemeClr val="accent4">
              <a:lumMod val="60000"/>
              <a:lumOff val="40000"/>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350"/>
          </a:p>
        </p:txBody>
      </p:sp>
      <p:sp>
        <p:nvSpPr>
          <p:cNvPr id="30" name="Rectangle 29">
            <a:extLst>
              <a:ext uri="{FF2B5EF4-FFF2-40B4-BE49-F238E27FC236}">
                <a16:creationId xmlns:a16="http://schemas.microsoft.com/office/drawing/2014/main" id="{CB5D4506-D2EB-46F5-B5FB-EEF2ABFA1507}"/>
              </a:ext>
            </a:extLst>
          </p:cNvPr>
          <p:cNvSpPr/>
          <p:nvPr/>
        </p:nvSpPr>
        <p:spPr>
          <a:xfrm>
            <a:off x="4688177" y="5712611"/>
            <a:ext cx="328913" cy="148328"/>
          </a:xfrm>
          <a:prstGeom prst="rect">
            <a:avLst/>
          </a:prstGeom>
          <a:solidFill>
            <a:schemeClr val="accent4">
              <a:lumMod val="60000"/>
              <a:lumOff val="40000"/>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350"/>
          </a:p>
        </p:txBody>
      </p:sp>
      <p:sp>
        <p:nvSpPr>
          <p:cNvPr id="31" name="Rectangle 30">
            <a:extLst>
              <a:ext uri="{FF2B5EF4-FFF2-40B4-BE49-F238E27FC236}">
                <a16:creationId xmlns:a16="http://schemas.microsoft.com/office/drawing/2014/main" id="{3AFE99BE-863C-4BE2-8B59-B4B810655203}"/>
              </a:ext>
            </a:extLst>
          </p:cNvPr>
          <p:cNvSpPr/>
          <p:nvPr/>
        </p:nvSpPr>
        <p:spPr>
          <a:xfrm>
            <a:off x="1102015" y="2887980"/>
            <a:ext cx="1660674" cy="22380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fr-FR" sz="1350" dirty="0"/>
              <a:t>Avant</a:t>
            </a:r>
          </a:p>
        </p:txBody>
      </p:sp>
      <p:sp>
        <p:nvSpPr>
          <p:cNvPr id="32" name="Rectangle 31">
            <a:extLst>
              <a:ext uri="{FF2B5EF4-FFF2-40B4-BE49-F238E27FC236}">
                <a16:creationId xmlns:a16="http://schemas.microsoft.com/office/drawing/2014/main" id="{C87E8884-6693-4049-A1CB-DB342F919737}"/>
              </a:ext>
            </a:extLst>
          </p:cNvPr>
          <p:cNvSpPr/>
          <p:nvPr/>
        </p:nvSpPr>
        <p:spPr>
          <a:xfrm>
            <a:off x="6899350" y="2914498"/>
            <a:ext cx="1660674" cy="22380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fr-FR" sz="1350" dirty="0"/>
              <a:t>Après</a:t>
            </a:r>
          </a:p>
        </p:txBody>
      </p:sp>
      <p:sp>
        <p:nvSpPr>
          <p:cNvPr id="33" name="Accolade ouvrante 32">
            <a:extLst>
              <a:ext uri="{FF2B5EF4-FFF2-40B4-BE49-F238E27FC236}">
                <a16:creationId xmlns:a16="http://schemas.microsoft.com/office/drawing/2014/main" id="{82DE3FF9-FDCF-49F4-B8D4-2E2BF428770E}"/>
              </a:ext>
            </a:extLst>
          </p:cNvPr>
          <p:cNvSpPr/>
          <p:nvPr/>
        </p:nvSpPr>
        <p:spPr>
          <a:xfrm rot="5400000" flipV="1">
            <a:off x="7636474" y="3056068"/>
            <a:ext cx="267682" cy="1645882"/>
          </a:xfrm>
          <a:prstGeom prst="leftBrace">
            <a:avLst/>
          </a:prstGeom>
        </p:spPr>
        <p:style>
          <a:lnRef idx="3">
            <a:schemeClr val="accent1"/>
          </a:lnRef>
          <a:fillRef idx="0">
            <a:schemeClr val="accent1"/>
          </a:fillRef>
          <a:effectRef idx="2">
            <a:schemeClr val="accent1"/>
          </a:effectRef>
          <a:fontRef idx="minor">
            <a:schemeClr val="tx1"/>
          </a:fontRef>
        </p:style>
        <p:txBody>
          <a:bodyPr rtlCol="0" anchor="ctr"/>
          <a:lstStyle/>
          <a:p>
            <a:pPr algn="ctr"/>
            <a:endParaRPr lang="fr-FR" sz="1350"/>
          </a:p>
        </p:txBody>
      </p:sp>
      <p:cxnSp>
        <p:nvCxnSpPr>
          <p:cNvPr id="6" name="Connecteur droit 5">
            <a:extLst>
              <a:ext uri="{FF2B5EF4-FFF2-40B4-BE49-F238E27FC236}">
                <a16:creationId xmlns:a16="http://schemas.microsoft.com/office/drawing/2014/main" id="{94C0F922-58BE-4DB6-8A24-C595769323E0}"/>
              </a:ext>
            </a:extLst>
          </p:cNvPr>
          <p:cNvCxnSpPr>
            <a:cxnSpLocks/>
          </p:cNvCxnSpPr>
          <p:nvPr/>
        </p:nvCxnSpPr>
        <p:spPr>
          <a:xfrm>
            <a:off x="3906749" y="2894378"/>
            <a:ext cx="0" cy="2470656"/>
          </a:xfrm>
          <a:prstGeom prst="line">
            <a:avLst/>
          </a:prstGeom>
          <a:ln w="9525"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5" name="Titre 2">
            <a:extLst>
              <a:ext uri="{FF2B5EF4-FFF2-40B4-BE49-F238E27FC236}">
                <a16:creationId xmlns:a16="http://schemas.microsoft.com/office/drawing/2014/main" id="{212E0BA0-DD1D-427B-B8BC-9D21C35418C5}"/>
              </a:ext>
            </a:extLst>
          </p:cNvPr>
          <p:cNvSpPr txBox="1">
            <a:spLocks/>
          </p:cNvSpPr>
          <p:nvPr/>
        </p:nvSpPr>
        <p:spPr>
          <a:xfrm>
            <a:off x="1442715" y="400014"/>
            <a:ext cx="7233741" cy="442550"/>
          </a:xfrm>
          <a:prstGeom prst="rect">
            <a:avLst/>
          </a:prstGeom>
        </p:spPr>
        <p:txBody>
          <a:bodyPr vert="horz" lIns="54000" tIns="34290" rIns="54000" bIns="34290" rtlCol="0" anchor="t">
            <a:noAutofit/>
          </a:bodyPr>
          <a:lstStyle>
            <a:lvl1pPr algn="l" defTabSz="914400" rtl="0" eaLnBrk="1" latinLnBrk="0" hangingPunct="1">
              <a:lnSpc>
                <a:spcPct val="90000"/>
              </a:lnSpc>
              <a:spcBef>
                <a:spcPct val="0"/>
              </a:spcBef>
              <a:buNone/>
              <a:defRPr sz="2400" b="1" i="0" kern="1200">
                <a:solidFill>
                  <a:schemeClr val="accent1"/>
                </a:solidFill>
                <a:latin typeface="AntagometricaBTW01-Bold" panose="020B0806020202040206" pitchFamily="34" charset="0"/>
                <a:ea typeface="+mj-ea"/>
                <a:cs typeface="+mj-cs"/>
              </a:defRPr>
            </a:lvl1pPr>
          </a:lstStyle>
          <a:p>
            <a:pPr>
              <a:lnSpc>
                <a:spcPct val="100000"/>
              </a:lnSpc>
              <a:spcBef>
                <a:spcPts val="0"/>
              </a:spcBef>
            </a:pPr>
            <a:r>
              <a:rPr lang="fr-FR" sz="2857" dirty="0">
                <a:solidFill>
                  <a:schemeClr val="tx2"/>
                </a:solidFill>
                <a:latin typeface="AntagometricaBTW01-Bold" panose="020B0806020202040206"/>
                <a:ea typeface="+mn-ea"/>
                <a:cs typeface="+mn-cs"/>
              </a:rPr>
              <a:t>Impact sur la publication des relevés facturants 2 / 2</a:t>
            </a:r>
          </a:p>
          <a:p>
            <a:endParaRPr lang="fr-FR" sz="1800" dirty="0"/>
          </a:p>
        </p:txBody>
      </p:sp>
    </p:spTree>
    <p:extLst>
      <p:ext uri="{BB962C8B-B14F-4D97-AF65-F5344CB8AC3E}">
        <p14:creationId xmlns:p14="http://schemas.microsoft.com/office/powerpoint/2010/main" val="891330403"/>
      </p:ext>
    </p:extLst>
  </p:cSld>
  <p:clrMapOvr>
    <a:masterClrMapping/>
  </p:clrMapOvr>
</p:sld>
</file>

<file path=ppt/theme/theme1.xml><?xml version="1.0" encoding="utf-8"?>
<a:theme xmlns:a="http://schemas.openxmlformats.org/drawingml/2006/main" name="GRDF_Jaune">
  <a:themeElements>
    <a:clrScheme name="GRDF">
      <a:dk1>
        <a:sysClr val="windowText" lastClr="000000"/>
      </a:dk1>
      <a:lt1>
        <a:srgbClr val="FFFFFF"/>
      </a:lt1>
      <a:dk2>
        <a:srgbClr val="662483"/>
      </a:dk2>
      <a:lt2>
        <a:srgbClr val="CCCCC6"/>
      </a:lt2>
      <a:accent1>
        <a:srgbClr val="0053A1"/>
      </a:accent1>
      <a:accent2>
        <a:srgbClr val="009BC4"/>
      </a:accent2>
      <a:accent3>
        <a:srgbClr val="00B1AF"/>
      </a:accent3>
      <a:accent4>
        <a:srgbClr val="71B857"/>
      </a:accent4>
      <a:accent5>
        <a:srgbClr val="FAB200"/>
      </a:accent5>
      <a:accent6>
        <a:srgbClr val="9796A3"/>
      </a:accent6>
      <a:hlink>
        <a:srgbClr val="000000"/>
      </a:hlink>
      <a:folHlink>
        <a:srgbClr val="000000"/>
      </a:folHlink>
    </a:clrScheme>
    <a:fontScheme name="GRDF">
      <a:majorFont>
        <a:latin typeface="Avenir LT Std 65 Medium"/>
        <a:ea typeface=""/>
        <a:cs typeface=""/>
      </a:majorFont>
      <a:minorFont>
        <a:latin typeface="Avenir LT Std 55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GRDF_Jaune">
  <a:themeElements>
    <a:clrScheme name="GRDF">
      <a:dk1>
        <a:sysClr val="windowText" lastClr="000000"/>
      </a:dk1>
      <a:lt1>
        <a:srgbClr val="FFFFFF"/>
      </a:lt1>
      <a:dk2>
        <a:srgbClr val="662483"/>
      </a:dk2>
      <a:lt2>
        <a:srgbClr val="CCCCC6"/>
      </a:lt2>
      <a:accent1>
        <a:srgbClr val="0053A1"/>
      </a:accent1>
      <a:accent2>
        <a:srgbClr val="009BC4"/>
      </a:accent2>
      <a:accent3>
        <a:srgbClr val="00B1AF"/>
      </a:accent3>
      <a:accent4>
        <a:srgbClr val="71B857"/>
      </a:accent4>
      <a:accent5>
        <a:srgbClr val="FAB200"/>
      </a:accent5>
      <a:accent6>
        <a:srgbClr val="9796A3"/>
      </a:accent6>
      <a:hlink>
        <a:srgbClr val="000000"/>
      </a:hlink>
      <a:folHlink>
        <a:srgbClr val="000000"/>
      </a:folHlink>
    </a:clrScheme>
    <a:fontScheme name="GRDF">
      <a:majorFont>
        <a:latin typeface="Avenir LT Std 65 Medium"/>
        <a:ea typeface=""/>
        <a:cs typeface=""/>
      </a:majorFont>
      <a:minorFont>
        <a:latin typeface="Avenir LT Std 55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GRDF_Jaune">
  <a:themeElements>
    <a:clrScheme name="GRDF">
      <a:dk1>
        <a:sysClr val="windowText" lastClr="000000"/>
      </a:dk1>
      <a:lt1>
        <a:srgbClr val="FFFFFF"/>
      </a:lt1>
      <a:dk2>
        <a:srgbClr val="662483"/>
      </a:dk2>
      <a:lt2>
        <a:srgbClr val="CCCCC6"/>
      </a:lt2>
      <a:accent1>
        <a:srgbClr val="0053A1"/>
      </a:accent1>
      <a:accent2>
        <a:srgbClr val="009BC4"/>
      </a:accent2>
      <a:accent3>
        <a:srgbClr val="00B1AF"/>
      </a:accent3>
      <a:accent4>
        <a:srgbClr val="71B857"/>
      </a:accent4>
      <a:accent5>
        <a:srgbClr val="FAB200"/>
      </a:accent5>
      <a:accent6>
        <a:srgbClr val="9796A3"/>
      </a:accent6>
      <a:hlink>
        <a:srgbClr val="000000"/>
      </a:hlink>
      <a:folHlink>
        <a:srgbClr val="000000"/>
      </a:folHlink>
    </a:clrScheme>
    <a:fontScheme name="GRDF">
      <a:majorFont>
        <a:latin typeface="Avenir LT Std 65 Medium"/>
        <a:ea typeface=""/>
        <a:cs typeface=""/>
      </a:majorFont>
      <a:minorFont>
        <a:latin typeface="Avenir LT Std 55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GRDF_Jaune">
  <a:themeElements>
    <a:clrScheme name="GRDF">
      <a:dk1>
        <a:sysClr val="windowText" lastClr="000000"/>
      </a:dk1>
      <a:lt1>
        <a:srgbClr val="FFFFFF"/>
      </a:lt1>
      <a:dk2>
        <a:srgbClr val="662483"/>
      </a:dk2>
      <a:lt2>
        <a:srgbClr val="CCCCC6"/>
      </a:lt2>
      <a:accent1>
        <a:srgbClr val="0053A1"/>
      </a:accent1>
      <a:accent2>
        <a:srgbClr val="009BC4"/>
      </a:accent2>
      <a:accent3>
        <a:srgbClr val="00B1AF"/>
      </a:accent3>
      <a:accent4>
        <a:srgbClr val="71B857"/>
      </a:accent4>
      <a:accent5>
        <a:srgbClr val="FAB200"/>
      </a:accent5>
      <a:accent6>
        <a:srgbClr val="9796A3"/>
      </a:accent6>
      <a:hlink>
        <a:srgbClr val="000000"/>
      </a:hlink>
      <a:folHlink>
        <a:srgbClr val="000000"/>
      </a:folHlink>
    </a:clrScheme>
    <a:fontScheme name="GRDF">
      <a:majorFont>
        <a:latin typeface="Avenir LT Std 65 Medium"/>
        <a:ea typeface=""/>
        <a:cs typeface=""/>
      </a:majorFont>
      <a:minorFont>
        <a:latin typeface="Avenir LT Std 55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GRDF_BleuC">
  <a:themeElements>
    <a:clrScheme name="Thème GRDF">
      <a:dk1>
        <a:sysClr val="windowText" lastClr="000000"/>
      </a:dk1>
      <a:lt1>
        <a:srgbClr val="FFFFFF"/>
      </a:lt1>
      <a:dk2>
        <a:srgbClr val="662483"/>
      </a:dk2>
      <a:lt2>
        <a:srgbClr val="CCCCC6"/>
      </a:lt2>
      <a:accent1>
        <a:srgbClr val="0053A1"/>
      </a:accent1>
      <a:accent2>
        <a:srgbClr val="009BC4"/>
      </a:accent2>
      <a:accent3>
        <a:srgbClr val="00B1AF"/>
      </a:accent3>
      <a:accent4>
        <a:srgbClr val="71B857"/>
      </a:accent4>
      <a:accent5>
        <a:srgbClr val="FAB200"/>
      </a:accent5>
      <a:accent6>
        <a:srgbClr val="9796A3"/>
      </a:accent6>
      <a:hlink>
        <a:srgbClr val="000000"/>
      </a:hlink>
      <a:folHlink>
        <a:srgbClr val="000000"/>
      </a:folHlink>
    </a:clrScheme>
    <a:fontScheme name="GRDF">
      <a:majorFont>
        <a:latin typeface="Avenir LT Std 65 Medium"/>
        <a:ea typeface=""/>
        <a:cs typeface=""/>
      </a:majorFont>
      <a:minorFont>
        <a:latin typeface="Avenir LT Std 55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1_GRDF_BleuC">
  <a:themeElements>
    <a:clrScheme name="GRDF">
      <a:dk1>
        <a:sysClr val="windowText" lastClr="000000"/>
      </a:dk1>
      <a:lt1>
        <a:srgbClr val="FFFFFF"/>
      </a:lt1>
      <a:dk2>
        <a:srgbClr val="662483"/>
      </a:dk2>
      <a:lt2>
        <a:srgbClr val="CCCCC6"/>
      </a:lt2>
      <a:accent1>
        <a:srgbClr val="0053A1"/>
      </a:accent1>
      <a:accent2>
        <a:srgbClr val="009BC4"/>
      </a:accent2>
      <a:accent3>
        <a:srgbClr val="00B1AF"/>
      </a:accent3>
      <a:accent4>
        <a:srgbClr val="71B857"/>
      </a:accent4>
      <a:accent5>
        <a:srgbClr val="FAB200"/>
      </a:accent5>
      <a:accent6>
        <a:srgbClr val="9796A3"/>
      </a:accent6>
      <a:hlink>
        <a:srgbClr val="000000"/>
      </a:hlink>
      <a:folHlink>
        <a:srgbClr val="000000"/>
      </a:folHlink>
    </a:clrScheme>
    <a:fontScheme name="GRDF">
      <a:majorFont>
        <a:latin typeface="Avenir LT Std 65 Medium"/>
        <a:ea typeface=""/>
        <a:cs typeface=""/>
      </a:majorFont>
      <a:minorFont>
        <a:latin typeface="Avenir LT Std 55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4_GRDF_Jaune">
  <a:themeElements>
    <a:clrScheme name="GRDF">
      <a:dk1>
        <a:sysClr val="windowText" lastClr="000000"/>
      </a:dk1>
      <a:lt1>
        <a:srgbClr val="FFFFFF"/>
      </a:lt1>
      <a:dk2>
        <a:srgbClr val="662483"/>
      </a:dk2>
      <a:lt2>
        <a:srgbClr val="CCCCC6"/>
      </a:lt2>
      <a:accent1>
        <a:srgbClr val="0053A1"/>
      </a:accent1>
      <a:accent2>
        <a:srgbClr val="009BC4"/>
      </a:accent2>
      <a:accent3>
        <a:srgbClr val="00B1AF"/>
      </a:accent3>
      <a:accent4>
        <a:srgbClr val="71B857"/>
      </a:accent4>
      <a:accent5>
        <a:srgbClr val="FAB200"/>
      </a:accent5>
      <a:accent6>
        <a:srgbClr val="9796A3"/>
      </a:accent6>
      <a:hlink>
        <a:srgbClr val="000000"/>
      </a:hlink>
      <a:folHlink>
        <a:srgbClr val="000000"/>
      </a:folHlink>
    </a:clrScheme>
    <a:fontScheme name="GRDF">
      <a:majorFont>
        <a:latin typeface="Avenir LT Std 65 Medium"/>
        <a:ea typeface=""/>
        <a:cs typeface=""/>
      </a:majorFont>
      <a:minorFont>
        <a:latin typeface="Avenir LT Std 55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2_GRDF_Turquoise">
  <a:themeElements>
    <a:clrScheme name="GRDF">
      <a:dk1>
        <a:sysClr val="windowText" lastClr="000000"/>
      </a:dk1>
      <a:lt1>
        <a:srgbClr val="FFFFFF"/>
      </a:lt1>
      <a:dk2>
        <a:srgbClr val="662483"/>
      </a:dk2>
      <a:lt2>
        <a:srgbClr val="CCCCC6"/>
      </a:lt2>
      <a:accent1>
        <a:srgbClr val="0053A1"/>
      </a:accent1>
      <a:accent2>
        <a:srgbClr val="009BC4"/>
      </a:accent2>
      <a:accent3>
        <a:srgbClr val="00B1AF"/>
      </a:accent3>
      <a:accent4>
        <a:srgbClr val="71B857"/>
      </a:accent4>
      <a:accent5>
        <a:srgbClr val="FAB200"/>
      </a:accent5>
      <a:accent6>
        <a:srgbClr val="9796A3"/>
      </a:accent6>
      <a:hlink>
        <a:srgbClr val="000000"/>
      </a:hlink>
      <a:folHlink>
        <a:srgbClr val="000000"/>
      </a:folHlink>
    </a:clrScheme>
    <a:fontScheme name="GRDF">
      <a:majorFont>
        <a:latin typeface="Avenir LT Std 65 Medium"/>
        <a:ea typeface=""/>
        <a:cs typeface=""/>
      </a:majorFont>
      <a:minorFont>
        <a:latin typeface="Avenir LT Std 55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F048CCD4ED2B441B50F72AE549EABB7" ma:contentTypeVersion="11" ma:contentTypeDescription="Crée un document." ma:contentTypeScope="" ma:versionID="68ac6ee2893c900f8eb196dfb2025a70">
  <xsd:schema xmlns:xsd="http://www.w3.org/2001/XMLSchema" xmlns:xs="http://www.w3.org/2001/XMLSchema" xmlns:p="http://schemas.microsoft.com/office/2006/metadata/properties" xmlns:ns2="281eb5df-4686-4413-843a-c995d0802822" xmlns:ns3="abca7819-1fcc-448e-97f0-7792ac995b8d" targetNamespace="http://schemas.microsoft.com/office/2006/metadata/properties" ma:root="true" ma:fieldsID="063c60fb96e418b7ed509226e9cebf25" ns2:_="" ns3:_="">
    <xsd:import namespace="281eb5df-4686-4413-843a-c995d0802822"/>
    <xsd:import namespace="abca7819-1fcc-448e-97f0-7792ac995b8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LengthInSecond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81eb5df-4686-4413-843a-c995d080282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Length (seconds)" ma:internalName="MediaLengthInSeconds" ma:readOnly="true">
      <xsd:simpleType>
        <xsd:restriction base="dms:Unknow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bca7819-1fcc-448e-97f0-7792ac995b8d" elementFormDefault="qualified">
    <xsd:import namespace="http://schemas.microsoft.com/office/2006/documentManagement/types"/>
    <xsd:import namespace="http://schemas.microsoft.com/office/infopath/2007/PartnerControls"/>
    <xsd:element name="SharedWithUsers" ma:index="13" nillable="true" ma:displayName="Partagé avec"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Partagé avec dé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6A365D4-7C23-4479-81F6-335F5281818A}">
  <ds:schemaRefs>
    <ds:schemaRef ds:uri="http://schemas.microsoft.com/office/2006/documentManagement/types"/>
    <ds:schemaRef ds:uri="http://www.w3.org/XML/1998/namespace"/>
    <ds:schemaRef ds:uri="http://purl.org/dc/elements/1.1/"/>
    <ds:schemaRef ds:uri="http://schemas.microsoft.com/office/2006/metadata/properties"/>
    <ds:schemaRef ds:uri="abca7819-1fcc-448e-97f0-7792ac995b8d"/>
    <ds:schemaRef ds:uri="281eb5df-4686-4413-843a-c995d0802822"/>
    <ds:schemaRef ds:uri="http://purl.org/dc/dcmitype/"/>
    <ds:schemaRef ds:uri="http://schemas.microsoft.com/office/infopath/2007/PartnerControls"/>
    <ds:schemaRef ds:uri="http://schemas.openxmlformats.org/package/2006/metadata/core-properties"/>
    <ds:schemaRef ds:uri="http://purl.org/dc/terms/"/>
  </ds:schemaRefs>
</ds:datastoreItem>
</file>

<file path=customXml/itemProps2.xml><?xml version="1.0" encoding="utf-8"?>
<ds:datastoreItem xmlns:ds="http://schemas.openxmlformats.org/officeDocument/2006/customXml" ds:itemID="{83210157-369C-4E8F-85A5-31C9104184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81eb5df-4686-4413-843a-c995d0802822"/>
    <ds:schemaRef ds:uri="abca7819-1fcc-448e-97f0-7792ac995b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AC24619-AE02-43E4-8743-EC84001D06C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GRDF_Jaune</Template>
  <TotalTime>72443</TotalTime>
  <Words>859</Words>
  <Application>Microsoft Office PowerPoint</Application>
  <PresentationFormat>Affichage à l'écran (4:3)</PresentationFormat>
  <Paragraphs>116</Paragraphs>
  <Slides>6</Slides>
  <Notes>1</Notes>
  <HiddenSlides>0</HiddenSlides>
  <MMClips>0</MMClips>
  <ScaleCrop>false</ScaleCrop>
  <HeadingPairs>
    <vt:vector size="6" baseType="variant">
      <vt:variant>
        <vt:lpstr>Polices utilisées</vt:lpstr>
      </vt:variant>
      <vt:variant>
        <vt:i4>10</vt:i4>
      </vt:variant>
      <vt:variant>
        <vt:lpstr>Thème</vt:lpstr>
      </vt:variant>
      <vt:variant>
        <vt:i4>8</vt:i4>
      </vt:variant>
      <vt:variant>
        <vt:lpstr>Titres des diapositives</vt:lpstr>
      </vt:variant>
      <vt:variant>
        <vt:i4>6</vt:i4>
      </vt:variant>
    </vt:vector>
  </HeadingPairs>
  <TitlesOfParts>
    <vt:vector size="24" baseType="lpstr">
      <vt:lpstr>AntagometricaBTW01-Bold</vt:lpstr>
      <vt:lpstr>Arial</vt:lpstr>
      <vt:lpstr>Avenir Book</vt:lpstr>
      <vt:lpstr>Avenir LT Std 55 Roman</vt:lpstr>
      <vt:lpstr>Avenir LT Std 65 Medium</vt:lpstr>
      <vt:lpstr>Calibri</vt:lpstr>
      <vt:lpstr>Courier New</vt:lpstr>
      <vt:lpstr>Frutiger Roman</vt:lpstr>
      <vt:lpstr>Wingdings</vt:lpstr>
      <vt:lpstr>Wingdings 3</vt:lpstr>
      <vt:lpstr>GRDF_Jaune</vt:lpstr>
      <vt:lpstr>1_GRDF_Jaune</vt:lpstr>
      <vt:lpstr>2_GRDF_Jaune</vt:lpstr>
      <vt:lpstr>3_GRDF_Jaune</vt:lpstr>
      <vt:lpstr>GRDF_BleuC</vt:lpstr>
      <vt:lpstr>1_GRDF_BleuC</vt:lpstr>
      <vt:lpstr>4_GRDF_Jaune</vt:lpstr>
      <vt:lpstr>2_GRDF_Turquoise</vt:lpstr>
      <vt:lpstr>Présentation PowerPoint</vt:lpstr>
      <vt:lpstr>Présentation PowerPoint</vt:lpstr>
      <vt:lpstr>Bascule en télérelevé radio des PCE équipés</vt:lpstr>
      <vt:lpstr>Point d’avancement saison 2 : couvrir les 18 000 PCE non compatibles chaîne Gazpar</vt:lpstr>
      <vt:lpstr>Présentation PowerPoint</vt:lpstr>
      <vt:lpstr>Présentation PowerPoint</vt:lpstr>
    </vt:vector>
  </TitlesOfParts>
  <Manager>GRDF</Manager>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subject>GRDF</dc:subject>
  <dc:creator>I. Mbas</dc:creator>
  <cp:lastModifiedBy>HASSE Didier (Gaz Réseau Distribution France)</cp:lastModifiedBy>
  <cp:revision>1486</cp:revision>
  <cp:lastPrinted>2019-11-06T14:43:26Z</cp:lastPrinted>
  <dcterms:created xsi:type="dcterms:W3CDTF">2015-10-19T09:26:07Z</dcterms:created>
  <dcterms:modified xsi:type="dcterms:W3CDTF">2022-05-24T15:24:37Z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0x0101005F048CCD4ED2B441B50F72AE549EABB7</vt:lpwstr>
  </property>
  <property fmtid="{D5CDD505-2E9C-101B-9397-08002B2CF9AE}" pid="3" name="SiteConfidentiality">
    <vt:lpwstr>Internal Use Only</vt:lpwstr>
  </property>
</Properties>
</file>