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7.xml" ContentType="application/vnd.openxmlformats-officedocument.presentationml.slideLayout+xml"/>
  <Override PartName="/ppt/notesMasters/notesMaster1.xml" ContentType="application/vnd.openxmlformats-officedocument.presentationml.notesMaster+xml"/>
  <Override PartName="/ppt/theme/theme2.xml" ContentType="application/vnd.openxmlformats-officedocument.theme+xml"/>
  <Override PartName="/ppt/theme/theme3.xml" ContentType="application/vnd.openxmlformats-officedocument.theme+xml"/>
  <Override PartName="/ppt/theme/theme1.xml" ContentType="application/vnd.openxmlformats-officedocument.theme+xml"/>
  <Override PartName="/ppt/handoutMasters/handoutMaster1.xml" ContentType="application/vnd.openxmlformats-officedocument.presentationml.handoutMaster+xml"/>
  <Override PartName="/ppt/tableStyles.xml" ContentType="application/vnd.openxmlformats-officedocument.presentationml.tableStyles+xml"/>
  <Override PartName="/ppt/viewProps.xml" ContentType="application/vnd.openxmlformats-officedocument.presentationml.viewProps+xml"/>
  <Override PartName="/ppt/presProps.xml" ContentType="application/vnd.openxmlformats-officedocument.presentationml.presProp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Lst>
  <p:notesMasterIdLst>
    <p:notesMasterId r:id="rId7"/>
  </p:notesMasterIdLst>
  <p:handoutMasterIdLst>
    <p:handoutMasterId r:id="rId8"/>
  </p:handoutMasterIdLst>
  <p:sldIdLst>
    <p:sldId id="256" r:id="rId2"/>
    <p:sldId id="265" r:id="rId3"/>
    <p:sldId id="264" r:id="rId4"/>
    <p:sldId id="267" r:id="rId5"/>
    <p:sldId id="274" r:id="rId6"/>
  </p:sldIdLst>
  <p:sldSz cx="9144000" cy="6858000" type="screen4x3"/>
  <p:notesSz cx="6797675" cy="9926638"/>
  <p:defaultTextStyle>
    <a:defPPr>
      <a:defRPr lang="fr-FR"/>
    </a:defPPr>
    <a:lvl1pPr algn="l" rtl="0" fontAlgn="base">
      <a:spcBef>
        <a:spcPct val="0"/>
      </a:spcBef>
      <a:spcAft>
        <a:spcPct val="0"/>
      </a:spcAft>
      <a:defRPr sz="2400" kern="1200">
        <a:solidFill>
          <a:schemeClr val="tx1"/>
        </a:solidFill>
        <a:latin typeface="Times New Roman" pitchFamily="18" charset="0"/>
        <a:ea typeface="+mn-ea"/>
        <a:cs typeface="Arial" charset="0"/>
      </a:defRPr>
    </a:lvl1pPr>
    <a:lvl2pPr marL="457200" algn="l" rtl="0" fontAlgn="base">
      <a:spcBef>
        <a:spcPct val="0"/>
      </a:spcBef>
      <a:spcAft>
        <a:spcPct val="0"/>
      </a:spcAft>
      <a:defRPr sz="2400" kern="1200">
        <a:solidFill>
          <a:schemeClr val="tx1"/>
        </a:solidFill>
        <a:latin typeface="Times New Roman" pitchFamily="18" charset="0"/>
        <a:ea typeface="+mn-ea"/>
        <a:cs typeface="Arial" charset="0"/>
      </a:defRPr>
    </a:lvl2pPr>
    <a:lvl3pPr marL="914400" algn="l" rtl="0" fontAlgn="base">
      <a:spcBef>
        <a:spcPct val="0"/>
      </a:spcBef>
      <a:spcAft>
        <a:spcPct val="0"/>
      </a:spcAft>
      <a:defRPr sz="2400" kern="1200">
        <a:solidFill>
          <a:schemeClr val="tx1"/>
        </a:solidFill>
        <a:latin typeface="Times New Roman" pitchFamily="18" charset="0"/>
        <a:ea typeface="+mn-ea"/>
        <a:cs typeface="Arial" charset="0"/>
      </a:defRPr>
    </a:lvl3pPr>
    <a:lvl4pPr marL="1371600" algn="l" rtl="0" fontAlgn="base">
      <a:spcBef>
        <a:spcPct val="0"/>
      </a:spcBef>
      <a:spcAft>
        <a:spcPct val="0"/>
      </a:spcAft>
      <a:defRPr sz="2400" kern="1200">
        <a:solidFill>
          <a:schemeClr val="tx1"/>
        </a:solidFill>
        <a:latin typeface="Times New Roman" pitchFamily="18" charset="0"/>
        <a:ea typeface="+mn-ea"/>
        <a:cs typeface="Arial" charset="0"/>
      </a:defRPr>
    </a:lvl4pPr>
    <a:lvl5pPr marL="1828800" algn="l" rtl="0" fontAlgn="base">
      <a:spcBef>
        <a:spcPct val="0"/>
      </a:spcBef>
      <a:spcAft>
        <a:spcPct val="0"/>
      </a:spcAft>
      <a:defRPr sz="2400" kern="1200">
        <a:solidFill>
          <a:schemeClr val="tx1"/>
        </a:solidFill>
        <a:latin typeface="Times New Roman" pitchFamily="18" charset="0"/>
        <a:ea typeface="+mn-ea"/>
        <a:cs typeface="Arial" charset="0"/>
      </a:defRPr>
    </a:lvl5pPr>
    <a:lvl6pPr marL="2286000" algn="l" defTabSz="914400" rtl="0" eaLnBrk="1" latinLnBrk="0" hangingPunct="1">
      <a:defRPr sz="2400" kern="1200">
        <a:solidFill>
          <a:schemeClr val="tx1"/>
        </a:solidFill>
        <a:latin typeface="Times New Roman" pitchFamily="18" charset="0"/>
        <a:ea typeface="+mn-ea"/>
        <a:cs typeface="Arial" charset="0"/>
      </a:defRPr>
    </a:lvl6pPr>
    <a:lvl7pPr marL="2743200" algn="l" defTabSz="914400" rtl="0" eaLnBrk="1" latinLnBrk="0" hangingPunct="1">
      <a:defRPr sz="2400" kern="1200">
        <a:solidFill>
          <a:schemeClr val="tx1"/>
        </a:solidFill>
        <a:latin typeface="Times New Roman" pitchFamily="18" charset="0"/>
        <a:ea typeface="+mn-ea"/>
        <a:cs typeface="Arial" charset="0"/>
      </a:defRPr>
    </a:lvl7pPr>
    <a:lvl8pPr marL="3200400" algn="l" defTabSz="914400" rtl="0" eaLnBrk="1" latinLnBrk="0" hangingPunct="1">
      <a:defRPr sz="2400" kern="1200">
        <a:solidFill>
          <a:schemeClr val="tx1"/>
        </a:solidFill>
        <a:latin typeface="Times New Roman" pitchFamily="18" charset="0"/>
        <a:ea typeface="+mn-ea"/>
        <a:cs typeface="Arial" charset="0"/>
      </a:defRPr>
    </a:lvl8pPr>
    <a:lvl9pPr marL="3657600" algn="l" defTabSz="914400" rtl="0" eaLnBrk="1" latinLnBrk="0" hangingPunct="1">
      <a:defRPr sz="2400" kern="1200">
        <a:solidFill>
          <a:schemeClr val="tx1"/>
        </a:solidFill>
        <a:latin typeface="Times New Roman" pitchFamily="18" charset="0"/>
        <a:ea typeface="+mn-ea"/>
        <a:cs typeface="Arial"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124">
          <p15:clr>
            <a:srgbClr val="A4A3A4"/>
          </p15:clr>
        </p15:guide>
        <p15:guide id="2" pos="2142">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9999"/>
    <a:srgbClr val="FF6600"/>
    <a:srgbClr val="C8BD26"/>
    <a:srgbClr val="333399"/>
    <a:srgbClr val="FF66CC"/>
    <a:srgbClr val="FF99FF"/>
    <a:srgbClr val="FF0000"/>
    <a:srgbClr val="33CCFF"/>
    <a:srgbClr val="FFFF99"/>
    <a:srgbClr val="FFCC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FABFCF23-3B69-468F-B69F-88F6DE6A72F2}" styleName="Style moyen 1 - Accentuation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 styleId="{00A15C55-8517-42AA-B614-E9B94910E393}" styleName="Style moyen 2 - Accentuation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Style moyen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21E4AEA4-8DFA-4A89-87EB-49C32662AFE0}" styleName="Style moyen 2 - Accentuation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93296810-A885-4BE3-A3E7-6D5BEEA58F35}" styleName="Style moyen 2 - Accentuation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913" autoAdjust="0"/>
    <p:restoredTop sz="88732" autoAdjust="0"/>
  </p:normalViewPr>
  <p:slideViewPr>
    <p:cSldViewPr snapToObjects="1">
      <p:cViewPr varScale="1">
        <p:scale>
          <a:sx n="126" d="100"/>
          <a:sy n="126" d="100"/>
        </p:scale>
        <p:origin x="1008" y="90"/>
      </p:cViewPr>
      <p:guideLst>
        <p:guide orient="horz" pos="2160"/>
        <p:guide pos="2880"/>
      </p:guideLst>
    </p:cSldViewPr>
  </p:slideViewPr>
  <p:outlineViewPr>
    <p:cViewPr>
      <p:scale>
        <a:sx n="40" d="100"/>
        <a:sy n="40" d="100"/>
      </p:scale>
      <p:origin x="0" y="0"/>
    </p:cViewPr>
  </p:outlineViewPr>
  <p:notesTextViewPr>
    <p:cViewPr>
      <p:scale>
        <a:sx n="100" d="100"/>
        <a:sy n="100" d="100"/>
      </p:scale>
      <p:origin x="0" y="0"/>
    </p:cViewPr>
  </p:notesTextViewPr>
  <p:sorterViewPr>
    <p:cViewPr>
      <p:scale>
        <a:sx n="100" d="100"/>
        <a:sy n="100" d="100"/>
      </p:scale>
      <p:origin x="0" y="0"/>
    </p:cViewPr>
  </p:sorterViewPr>
  <p:notesViewPr>
    <p:cSldViewPr snapToObjects="1">
      <p:cViewPr varScale="1">
        <p:scale>
          <a:sx n="48" d="100"/>
          <a:sy n="48" d="100"/>
        </p:scale>
        <p:origin x="-2046" y="-96"/>
      </p:cViewPr>
      <p:guideLst>
        <p:guide orient="horz" pos="3124"/>
        <p:guide pos="2142"/>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handoutMaster" Target="handoutMasters/handoutMaster1.xml"/><Relationship Id="rId13" Type="http://schemas.openxmlformats.org/officeDocument/2006/relationships/customXml" Target="../customXml/item1.xml"/><Relationship Id="rId3" Type="http://schemas.openxmlformats.org/officeDocument/2006/relationships/slide" Target="slides/slide2.xml"/><Relationship Id="rId7" Type="http://schemas.openxmlformats.org/officeDocument/2006/relationships/notesMaster" Target="notesMasters/notesMaster1.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customXml" Target="../customXml/item3.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 Id="rId14" Type="http://schemas.openxmlformats.org/officeDocument/2006/relationships/customXml" Target="../customXml/item2.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4578" name="Rectangle 2"/>
          <p:cNvSpPr>
            <a:spLocks noGrp="1" noChangeArrowheads="1"/>
          </p:cNvSpPr>
          <p:nvPr>
            <p:ph type="hdr" sz="quarter"/>
          </p:nvPr>
        </p:nvSpPr>
        <p:spPr bwMode="auto">
          <a:xfrm>
            <a:off x="1" y="0"/>
            <a:ext cx="5029200" cy="496809"/>
          </a:xfrm>
          <a:prstGeom prst="rect">
            <a:avLst/>
          </a:prstGeom>
          <a:noFill/>
          <a:ln w="9525">
            <a:noFill/>
            <a:miter lim="800000"/>
            <a:headEnd/>
            <a:tailEnd/>
          </a:ln>
          <a:effectLst/>
        </p:spPr>
        <p:txBody>
          <a:bodyPr vert="horz" wrap="square" lIns="92306" tIns="46153" rIns="92306" bIns="46153" numCol="1" anchor="t" anchorCtr="0" compatLnSpc="1">
            <a:prstTxWarp prst="textNoShape">
              <a:avLst/>
            </a:prstTxWarp>
          </a:bodyPr>
          <a:lstStyle>
            <a:lvl1pPr defTabSz="920521">
              <a:defRPr sz="1100">
                <a:latin typeface="Frutiger Roman" pitchFamily="34" charset="0"/>
                <a:cs typeface="+mn-cs"/>
              </a:defRPr>
            </a:lvl1pPr>
          </a:lstStyle>
          <a:p>
            <a:pPr>
              <a:defRPr/>
            </a:pPr>
            <a:endParaRPr lang="fr-FR"/>
          </a:p>
        </p:txBody>
      </p:sp>
      <p:sp>
        <p:nvSpPr>
          <p:cNvPr id="24579" name="Rectangle 3"/>
          <p:cNvSpPr>
            <a:spLocks noGrp="1" noChangeArrowheads="1"/>
          </p:cNvSpPr>
          <p:nvPr>
            <p:ph type="dt" sz="quarter" idx="1"/>
          </p:nvPr>
        </p:nvSpPr>
        <p:spPr bwMode="auto">
          <a:xfrm>
            <a:off x="3852864" y="0"/>
            <a:ext cx="2944813" cy="496809"/>
          </a:xfrm>
          <a:prstGeom prst="rect">
            <a:avLst/>
          </a:prstGeom>
          <a:noFill/>
          <a:ln w="9525">
            <a:noFill/>
            <a:miter lim="800000"/>
            <a:headEnd/>
            <a:tailEnd/>
          </a:ln>
          <a:effectLst/>
        </p:spPr>
        <p:txBody>
          <a:bodyPr vert="horz" wrap="square" lIns="92306" tIns="46153" rIns="92306" bIns="46153" numCol="1" anchor="t" anchorCtr="0" compatLnSpc="1">
            <a:prstTxWarp prst="textNoShape">
              <a:avLst/>
            </a:prstTxWarp>
          </a:bodyPr>
          <a:lstStyle>
            <a:lvl1pPr algn="r" defTabSz="920521">
              <a:defRPr sz="800">
                <a:latin typeface="Frutiger Roman" pitchFamily="34" charset="0"/>
                <a:cs typeface="+mn-cs"/>
              </a:defRPr>
            </a:lvl1pPr>
          </a:lstStyle>
          <a:p>
            <a:pPr>
              <a:defRPr/>
            </a:pPr>
            <a:endParaRPr lang="fr-FR"/>
          </a:p>
        </p:txBody>
      </p:sp>
      <p:sp>
        <p:nvSpPr>
          <p:cNvPr id="24580" name="Rectangle 4"/>
          <p:cNvSpPr>
            <a:spLocks noGrp="1" noChangeArrowheads="1"/>
          </p:cNvSpPr>
          <p:nvPr>
            <p:ph type="ftr" sz="quarter" idx="2"/>
          </p:nvPr>
        </p:nvSpPr>
        <p:spPr bwMode="auto">
          <a:xfrm>
            <a:off x="0" y="9429831"/>
            <a:ext cx="2944813" cy="496808"/>
          </a:xfrm>
          <a:prstGeom prst="rect">
            <a:avLst/>
          </a:prstGeom>
          <a:noFill/>
          <a:ln w="9525">
            <a:noFill/>
            <a:miter lim="800000"/>
            <a:headEnd/>
            <a:tailEnd/>
          </a:ln>
          <a:effectLst/>
        </p:spPr>
        <p:txBody>
          <a:bodyPr vert="horz" wrap="square" lIns="92306" tIns="46153" rIns="92306" bIns="46153" numCol="1" anchor="b" anchorCtr="0" compatLnSpc="1">
            <a:prstTxWarp prst="textNoShape">
              <a:avLst/>
            </a:prstTxWarp>
          </a:bodyPr>
          <a:lstStyle>
            <a:lvl1pPr defTabSz="920521">
              <a:defRPr sz="800">
                <a:latin typeface="Frutiger Roman" pitchFamily="34" charset="0"/>
                <a:cs typeface="+mn-cs"/>
              </a:defRPr>
            </a:lvl1pPr>
          </a:lstStyle>
          <a:p>
            <a:pPr>
              <a:defRPr/>
            </a:pPr>
            <a:endParaRPr lang="fr-FR"/>
          </a:p>
        </p:txBody>
      </p:sp>
      <p:sp>
        <p:nvSpPr>
          <p:cNvPr id="24581" name="Rectangle 5"/>
          <p:cNvSpPr>
            <a:spLocks noGrp="1" noChangeArrowheads="1"/>
          </p:cNvSpPr>
          <p:nvPr>
            <p:ph type="sldNum" sz="quarter" idx="3"/>
          </p:nvPr>
        </p:nvSpPr>
        <p:spPr bwMode="auto">
          <a:xfrm>
            <a:off x="3852864" y="9429831"/>
            <a:ext cx="2944813" cy="496808"/>
          </a:xfrm>
          <a:prstGeom prst="rect">
            <a:avLst/>
          </a:prstGeom>
          <a:noFill/>
          <a:ln w="9525">
            <a:noFill/>
            <a:miter lim="800000"/>
            <a:headEnd/>
            <a:tailEnd/>
          </a:ln>
          <a:effectLst/>
        </p:spPr>
        <p:txBody>
          <a:bodyPr vert="horz" wrap="square" lIns="92306" tIns="46153" rIns="92306" bIns="46153" numCol="1" anchor="b" anchorCtr="0" compatLnSpc="1">
            <a:prstTxWarp prst="textNoShape">
              <a:avLst/>
            </a:prstTxWarp>
          </a:bodyPr>
          <a:lstStyle>
            <a:lvl1pPr algn="r" defTabSz="920521">
              <a:defRPr sz="800">
                <a:latin typeface="Frutiger Roman" pitchFamily="34" charset="0"/>
                <a:cs typeface="+mn-cs"/>
              </a:defRPr>
            </a:lvl1pPr>
          </a:lstStyle>
          <a:p>
            <a:pPr>
              <a:defRPr/>
            </a:pPr>
            <a:fld id="{80D3548C-849A-431D-B78D-CDA1B7DAD903}" type="slidenum">
              <a:rPr lang="fr-FR"/>
              <a:pPr>
                <a:defRPr/>
              </a:pPr>
              <a:t>‹N°›</a:t>
            </a:fld>
            <a:endParaRPr lang="fr-FR"/>
          </a:p>
        </p:txBody>
      </p:sp>
    </p:spTree>
    <p:extLst>
      <p:ext uri="{BB962C8B-B14F-4D97-AF65-F5344CB8AC3E}">
        <p14:creationId xmlns:p14="http://schemas.microsoft.com/office/powerpoint/2010/main" val="198872027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7410" name="Rectangle 2"/>
          <p:cNvSpPr>
            <a:spLocks noGrp="1" noChangeArrowheads="1"/>
          </p:cNvSpPr>
          <p:nvPr>
            <p:ph type="hdr" sz="quarter"/>
          </p:nvPr>
        </p:nvSpPr>
        <p:spPr bwMode="auto">
          <a:xfrm>
            <a:off x="0" y="0"/>
            <a:ext cx="2944813" cy="496809"/>
          </a:xfrm>
          <a:prstGeom prst="rect">
            <a:avLst/>
          </a:prstGeom>
          <a:noFill/>
          <a:ln w="9525">
            <a:noFill/>
            <a:miter lim="800000"/>
            <a:headEnd/>
            <a:tailEnd/>
          </a:ln>
          <a:effectLst/>
        </p:spPr>
        <p:txBody>
          <a:bodyPr vert="horz" wrap="square" lIns="92306" tIns="46153" rIns="92306" bIns="46153" numCol="1" anchor="t" anchorCtr="0" compatLnSpc="1">
            <a:prstTxWarp prst="textNoShape">
              <a:avLst/>
            </a:prstTxWarp>
          </a:bodyPr>
          <a:lstStyle>
            <a:lvl1pPr defTabSz="920521">
              <a:defRPr sz="800">
                <a:latin typeface="Frutiger Roman" pitchFamily="34" charset="0"/>
                <a:cs typeface="+mn-cs"/>
              </a:defRPr>
            </a:lvl1pPr>
          </a:lstStyle>
          <a:p>
            <a:pPr>
              <a:defRPr/>
            </a:pPr>
            <a:r>
              <a:rPr lang="fr-FR"/>
              <a:t>Titre</a:t>
            </a:r>
          </a:p>
        </p:txBody>
      </p:sp>
      <p:sp>
        <p:nvSpPr>
          <p:cNvPr id="17411" name="Rectangle 3"/>
          <p:cNvSpPr>
            <a:spLocks noGrp="1" noChangeArrowheads="1"/>
          </p:cNvSpPr>
          <p:nvPr>
            <p:ph type="dt" idx="1"/>
          </p:nvPr>
        </p:nvSpPr>
        <p:spPr bwMode="auto">
          <a:xfrm>
            <a:off x="3852864" y="0"/>
            <a:ext cx="2944813" cy="496809"/>
          </a:xfrm>
          <a:prstGeom prst="rect">
            <a:avLst/>
          </a:prstGeom>
          <a:noFill/>
          <a:ln w="9525">
            <a:noFill/>
            <a:miter lim="800000"/>
            <a:headEnd/>
            <a:tailEnd/>
          </a:ln>
          <a:effectLst/>
        </p:spPr>
        <p:txBody>
          <a:bodyPr vert="horz" wrap="square" lIns="92306" tIns="46153" rIns="92306" bIns="46153" numCol="1" anchor="t" anchorCtr="0" compatLnSpc="1">
            <a:prstTxWarp prst="textNoShape">
              <a:avLst/>
            </a:prstTxWarp>
          </a:bodyPr>
          <a:lstStyle>
            <a:lvl1pPr algn="r" defTabSz="920521">
              <a:defRPr sz="800">
                <a:latin typeface="Frutiger Roman" pitchFamily="34" charset="0"/>
                <a:cs typeface="+mn-cs"/>
              </a:defRPr>
            </a:lvl1pPr>
          </a:lstStyle>
          <a:p>
            <a:pPr>
              <a:defRPr/>
            </a:pPr>
            <a:endParaRPr lang="fr-FR"/>
          </a:p>
        </p:txBody>
      </p:sp>
      <p:sp>
        <p:nvSpPr>
          <p:cNvPr id="32772" name="Rectangle 4"/>
          <p:cNvSpPr>
            <a:spLocks noGrp="1" noRot="1" noChangeAspect="1" noChangeArrowheads="1" noTextEdit="1"/>
          </p:cNvSpPr>
          <p:nvPr>
            <p:ph type="sldImg" idx="2"/>
          </p:nvPr>
        </p:nvSpPr>
        <p:spPr bwMode="auto">
          <a:xfrm>
            <a:off x="919163" y="742950"/>
            <a:ext cx="4967287" cy="3724275"/>
          </a:xfrm>
          <a:prstGeom prst="rect">
            <a:avLst/>
          </a:prstGeom>
          <a:noFill/>
          <a:ln w="9525">
            <a:solidFill>
              <a:srgbClr val="000000"/>
            </a:solidFill>
            <a:miter lim="800000"/>
            <a:headEnd/>
            <a:tailEnd/>
          </a:ln>
        </p:spPr>
      </p:sp>
      <p:sp>
        <p:nvSpPr>
          <p:cNvPr id="17413" name="Rectangle 5"/>
          <p:cNvSpPr>
            <a:spLocks noGrp="1" noChangeArrowheads="1"/>
          </p:cNvSpPr>
          <p:nvPr>
            <p:ph type="body" sz="quarter" idx="3"/>
          </p:nvPr>
        </p:nvSpPr>
        <p:spPr bwMode="auto">
          <a:xfrm>
            <a:off x="908051" y="4714122"/>
            <a:ext cx="4981575" cy="4468099"/>
          </a:xfrm>
          <a:prstGeom prst="rect">
            <a:avLst/>
          </a:prstGeom>
          <a:noFill/>
          <a:ln w="9525">
            <a:noFill/>
            <a:miter lim="800000"/>
            <a:headEnd/>
            <a:tailEnd/>
          </a:ln>
          <a:effectLst/>
        </p:spPr>
        <p:txBody>
          <a:bodyPr vert="horz" wrap="square" lIns="92306" tIns="46153" rIns="92306" bIns="46153" numCol="1" anchor="t" anchorCtr="0" compatLnSpc="1">
            <a:prstTxWarp prst="textNoShape">
              <a:avLst/>
            </a:prstTxWarp>
          </a:bodyPr>
          <a:lstStyle/>
          <a:p>
            <a:pPr lvl="0"/>
            <a:r>
              <a:rPr lang="fr-FR" noProof="0"/>
              <a:t>Cliquez pour modifier les styles du texte du masque</a:t>
            </a:r>
          </a:p>
          <a:p>
            <a:pPr lvl="1"/>
            <a:r>
              <a:rPr lang="fr-FR" noProof="0"/>
              <a:t>Deuxième niveau</a:t>
            </a:r>
          </a:p>
          <a:p>
            <a:pPr lvl="2"/>
            <a:r>
              <a:rPr lang="fr-FR" noProof="0"/>
              <a:t>Troisième niveau</a:t>
            </a:r>
          </a:p>
          <a:p>
            <a:pPr lvl="3"/>
            <a:r>
              <a:rPr lang="fr-FR" noProof="0"/>
              <a:t>Quatrième niveau</a:t>
            </a:r>
          </a:p>
          <a:p>
            <a:pPr lvl="4"/>
            <a:r>
              <a:rPr lang="fr-FR" noProof="0"/>
              <a:t>Cinquième niveau</a:t>
            </a:r>
          </a:p>
        </p:txBody>
      </p:sp>
      <p:sp>
        <p:nvSpPr>
          <p:cNvPr id="17414" name="Rectangle 6"/>
          <p:cNvSpPr>
            <a:spLocks noGrp="1" noChangeArrowheads="1"/>
          </p:cNvSpPr>
          <p:nvPr>
            <p:ph type="ftr" sz="quarter" idx="4"/>
          </p:nvPr>
        </p:nvSpPr>
        <p:spPr bwMode="auto">
          <a:xfrm>
            <a:off x="0" y="9429831"/>
            <a:ext cx="2944813" cy="496808"/>
          </a:xfrm>
          <a:prstGeom prst="rect">
            <a:avLst/>
          </a:prstGeom>
          <a:noFill/>
          <a:ln w="9525">
            <a:noFill/>
            <a:miter lim="800000"/>
            <a:headEnd/>
            <a:tailEnd/>
          </a:ln>
          <a:effectLst/>
        </p:spPr>
        <p:txBody>
          <a:bodyPr vert="horz" wrap="square" lIns="92306" tIns="46153" rIns="92306" bIns="46153" numCol="1" anchor="b" anchorCtr="0" compatLnSpc="1">
            <a:prstTxWarp prst="textNoShape">
              <a:avLst/>
            </a:prstTxWarp>
          </a:bodyPr>
          <a:lstStyle>
            <a:lvl1pPr defTabSz="920521">
              <a:defRPr sz="800">
                <a:latin typeface="Frutiger Roman" pitchFamily="34" charset="0"/>
                <a:cs typeface="+mn-cs"/>
              </a:defRPr>
            </a:lvl1pPr>
          </a:lstStyle>
          <a:p>
            <a:pPr>
              <a:defRPr/>
            </a:pPr>
            <a:r>
              <a:rPr lang="fr-FR"/>
              <a:t>Bruno Conty</a:t>
            </a:r>
          </a:p>
        </p:txBody>
      </p:sp>
      <p:sp>
        <p:nvSpPr>
          <p:cNvPr id="17415" name="Rectangle 7"/>
          <p:cNvSpPr>
            <a:spLocks noGrp="1" noChangeArrowheads="1"/>
          </p:cNvSpPr>
          <p:nvPr>
            <p:ph type="sldNum" sz="quarter" idx="5"/>
          </p:nvPr>
        </p:nvSpPr>
        <p:spPr bwMode="auto">
          <a:xfrm>
            <a:off x="3852864" y="9429831"/>
            <a:ext cx="2944813" cy="496808"/>
          </a:xfrm>
          <a:prstGeom prst="rect">
            <a:avLst/>
          </a:prstGeom>
          <a:noFill/>
          <a:ln w="9525">
            <a:noFill/>
            <a:miter lim="800000"/>
            <a:headEnd/>
            <a:tailEnd/>
          </a:ln>
          <a:effectLst/>
        </p:spPr>
        <p:txBody>
          <a:bodyPr vert="horz" wrap="square" lIns="92306" tIns="46153" rIns="92306" bIns="46153" numCol="1" anchor="b" anchorCtr="0" compatLnSpc="1">
            <a:prstTxWarp prst="textNoShape">
              <a:avLst/>
            </a:prstTxWarp>
          </a:bodyPr>
          <a:lstStyle>
            <a:lvl1pPr algn="r" defTabSz="920521">
              <a:defRPr sz="800">
                <a:latin typeface="Frutiger Roman" pitchFamily="34" charset="0"/>
                <a:cs typeface="+mn-cs"/>
              </a:defRPr>
            </a:lvl1pPr>
          </a:lstStyle>
          <a:p>
            <a:pPr>
              <a:defRPr/>
            </a:pPr>
            <a:fld id="{BE8CED4D-B4CB-4D18-9D0B-39485EDA58F8}" type="slidenum">
              <a:rPr lang="fr-FR"/>
              <a:pPr>
                <a:defRPr/>
              </a:pPr>
              <a:t>‹N°›</a:t>
            </a:fld>
            <a:endParaRPr lang="fr-FR"/>
          </a:p>
        </p:txBody>
      </p:sp>
    </p:spTree>
    <p:extLst>
      <p:ext uri="{BB962C8B-B14F-4D97-AF65-F5344CB8AC3E}">
        <p14:creationId xmlns:p14="http://schemas.microsoft.com/office/powerpoint/2010/main" val="2920670975"/>
      </p:ext>
    </p:extLst>
  </p:cSld>
  <p:clrMap bg1="lt1" tx1="dk1" bg2="lt2" tx2="dk2" accent1="accent1" accent2="accent2" accent3="accent3" accent4="accent4" accent5="accent5" accent6="accent6" hlink="hlink" folHlink="folHlink"/>
  <p:hf dt="0"/>
  <p:notesStyle>
    <a:lvl1pPr algn="l" rtl="0" eaLnBrk="0" fontAlgn="base" hangingPunct="0">
      <a:spcBef>
        <a:spcPct val="30000"/>
      </a:spcBef>
      <a:spcAft>
        <a:spcPct val="0"/>
      </a:spcAft>
      <a:defRPr sz="1200" kern="1200">
        <a:solidFill>
          <a:schemeClr val="tx1"/>
        </a:solidFill>
        <a:latin typeface="Times New Roman" pitchFamily="18" charset="0"/>
        <a:ea typeface="+mn-ea"/>
        <a:cs typeface="+mn-cs"/>
      </a:defRPr>
    </a:lvl1pPr>
    <a:lvl2pPr marL="457200" algn="l" rtl="0" eaLnBrk="0" fontAlgn="base" hangingPunct="0">
      <a:spcBef>
        <a:spcPct val="30000"/>
      </a:spcBef>
      <a:spcAft>
        <a:spcPct val="0"/>
      </a:spcAft>
      <a:defRPr sz="1200" kern="1200">
        <a:solidFill>
          <a:schemeClr val="tx1"/>
        </a:solidFill>
        <a:latin typeface="Times New Roman" pitchFamily="18" charset="0"/>
        <a:ea typeface="+mn-ea"/>
        <a:cs typeface="+mn-cs"/>
      </a:defRPr>
    </a:lvl2pPr>
    <a:lvl3pPr marL="914400" algn="l" rtl="0" eaLnBrk="0" fontAlgn="base" hangingPunct="0">
      <a:spcBef>
        <a:spcPct val="30000"/>
      </a:spcBef>
      <a:spcAft>
        <a:spcPct val="0"/>
      </a:spcAft>
      <a:defRPr sz="1200" kern="1200">
        <a:solidFill>
          <a:schemeClr val="tx1"/>
        </a:solidFill>
        <a:latin typeface="Times New Roman" pitchFamily="18" charset="0"/>
        <a:ea typeface="+mn-ea"/>
        <a:cs typeface="+mn-cs"/>
      </a:defRPr>
    </a:lvl3pPr>
    <a:lvl4pPr marL="1371600" algn="l" rtl="0" eaLnBrk="0" fontAlgn="base" hangingPunct="0">
      <a:spcBef>
        <a:spcPct val="30000"/>
      </a:spcBef>
      <a:spcAft>
        <a:spcPct val="0"/>
      </a:spcAft>
      <a:defRPr sz="1200" kern="1200">
        <a:solidFill>
          <a:schemeClr val="tx1"/>
        </a:solidFill>
        <a:latin typeface="Times New Roman" pitchFamily="18" charset="0"/>
        <a:ea typeface="+mn-ea"/>
        <a:cs typeface="+mn-cs"/>
      </a:defRPr>
    </a:lvl4pPr>
    <a:lvl5pPr marL="1828800" algn="l" rtl="0" eaLnBrk="0" fontAlgn="base" hangingPunct="0">
      <a:spcBef>
        <a:spcPct val="30000"/>
      </a:spcBef>
      <a:spcAft>
        <a:spcPct val="0"/>
      </a:spcAft>
      <a:defRPr sz="12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e de titre">
    <p:spTree>
      <p:nvGrpSpPr>
        <p:cNvPr id="1" name=""/>
        <p:cNvGrpSpPr/>
        <p:nvPr/>
      </p:nvGrpSpPr>
      <p:grpSpPr>
        <a:xfrm>
          <a:off x="0" y="0"/>
          <a:ext cx="0" cy="0"/>
          <a:chOff x="0" y="0"/>
          <a:chExt cx="0" cy="0"/>
        </a:xfrm>
      </p:grpSpPr>
      <p:sp>
        <p:nvSpPr>
          <p:cNvPr id="4" name="Rectangle 25"/>
          <p:cNvSpPr>
            <a:spLocks noChangeArrowheads="1"/>
          </p:cNvSpPr>
          <p:nvPr userDrawn="1"/>
        </p:nvSpPr>
        <p:spPr bwMode="auto">
          <a:xfrm>
            <a:off x="857596" y="6400800"/>
            <a:ext cx="7620000" cy="457200"/>
          </a:xfrm>
          <a:prstGeom prst="rect">
            <a:avLst/>
          </a:prstGeom>
          <a:noFill/>
          <a:ln w="9525">
            <a:noFill/>
            <a:miter lim="800000"/>
            <a:headEnd/>
            <a:tailEnd/>
          </a:ln>
          <a:effectLst/>
        </p:spPr>
        <p:txBody>
          <a:bodyPr/>
          <a:lstStyle/>
          <a:p>
            <a:pPr algn="ctr">
              <a:defRPr/>
            </a:pPr>
            <a:r>
              <a:rPr lang="fr-FR" sz="1200" dirty="0">
                <a:solidFill>
                  <a:srgbClr val="FF3300"/>
                </a:solidFill>
                <a:latin typeface="Frutiger Roman" pitchFamily="34" charset="0"/>
                <a:cs typeface="+mn-cs"/>
              </a:rPr>
              <a:t>Document de travail non engageant ne pouvant être utilisé en dehors de la réunion où il est projeté</a:t>
            </a:r>
          </a:p>
        </p:txBody>
      </p:sp>
      <p:sp>
        <p:nvSpPr>
          <p:cNvPr id="2068" name="Rectangle 20"/>
          <p:cNvSpPr>
            <a:spLocks noGrp="1" noChangeArrowheads="1"/>
          </p:cNvSpPr>
          <p:nvPr>
            <p:ph type="ctrTitle"/>
          </p:nvPr>
        </p:nvSpPr>
        <p:spPr>
          <a:xfrm>
            <a:off x="1219200" y="2147888"/>
            <a:ext cx="7075488" cy="1211262"/>
          </a:xfrm>
        </p:spPr>
        <p:txBody>
          <a:bodyPr/>
          <a:lstStyle>
            <a:lvl1pPr>
              <a:defRPr sz="4500"/>
            </a:lvl1pPr>
          </a:lstStyle>
          <a:p>
            <a:r>
              <a:rPr lang="fr-FR"/>
              <a:t>Cliquez et modifiez le titre</a:t>
            </a:r>
          </a:p>
        </p:txBody>
      </p:sp>
      <p:sp>
        <p:nvSpPr>
          <p:cNvPr id="2069" name="Rectangle 21"/>
          <p:cNvSpPr>
            <a:spLocks noGrp="1" noChangeArrowheads="1"/>
          </p:cNvSpPr>
          <p:nvPr>
            <p:ph type="subTitle" idx="1"/>
          </p:nvPr>
        </p:nvSpPr>
        <p:spPr>
          <a:xfrm>
            <a:off x="1219200" y="3587750"/>
            <a:ext cx="7075488" cy="990600"/>
          </a:xfrm>
        </p:spPr>
        <p:txBody>
          <a:bodyPr/>
          <a:lstStyle>
            <a:lvl1pPr marL="0" indent="0">
              <a:buFontTx/>
              <a:buNone/>
              <a:defRPr sz="1900">
                <a:solidFill>
                  <a:srgbClr val="01794D"/>
                </a:solidFill>
                <a:latin typeface="GazdeFranceBold" pitchFamily="2" charset="0"/>
              </a:defRPr>
            </a:lvl1pPr>
          </a:lstStyle>
          <a:p>
            <a:r>
              <a:rPr lang="fr-FR"/>
              <a:t>Cliquez pour modifier le style des sous-titres du masque</a:t>
            </a: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t>Cliquez pour modifier le style du titre</a:t>
            </a:r>
          </a:p>
        </p:txBody>
      </p:sp>
      <p:sp>
        <p:nvSpPr>
          <p:cNvPr id="3" name="Espace réservé du contenu 2"/>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Rectangle 31"/>
          <p:cNvSpPr>
            <a:spLocks noGrp="1" noChangeArrowheads="1"/>
          </p:cNvSpPr>
          <p:nvPr>
            <p:ph type="dt" sz="half" idx="10"/>
          </p:nvPr>
        </p:nvSpPr>
        <p:spPr>
          <a:xfrm>
            <a:off x="7380288" y="6356350"/>
            <a:ext cx="1382712" cy="152400"/>
          </a:xfrm>
        </p:spPr>
        <p:txBody>
          <a:bodyPr/>
          <a:lstStyle>
            <a:lvl1pPr algn="r">
              <a:defRPr/>
            </a:lvl1pPr>
          </a:lstStyle>
          <a:p>
            <a:pPr>
              <a:defRPr/>
            </a:pPr>
            <a:r>
              <a:rPr lang="fr-FR" dirty="0"/>
              <a:t>6 avril 2018</a:t>
            </a: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4406900"/>
            <a:ext cx="7772400" cy="1362075"/>
          </a:xfrm>
        </p:spPr>
        <p:txBody>
          <a:bodyPr/>
          <a:lstStyle>
            <a:lvl1pPr algn="l">
              <a:defRPr sz="4000" b="1" cap="all"/>
            </a:lvl1pPr>
          </a:lstStyle>
          <a:p>
            <a:r>
              <a:rPr lang="fr-FR"/>
              <a:t>Cliquez pour modifier le style du titre</a:t>
            </a:r>
          </a:p>
        </p:txBody>
      </p:sp>
      <p:sp>
        <p:nvSpPr>
          <p:cNvPr id="3" name="Espace réservé du texte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fr-FR"/>
              <a:t>Cliquez pour modifier les styles du texte du masque</a:t>
            </a:r>
          </a:p>
        </p:txBody>
      </p:sp>
      <p:sp>
        <p:nvSpPr>
          <p:cNvPr id="4" name="Rectangle 31"/>
          <p:cNvSpPr>
            <a:spLocks noGrp="1" noChangeArrowheads="1"/>
          </p:cNvSpPr>
          <p:nvPr>
            <p:ph type="dt" sz="half" idx="10"/>
          </p:nvPr>
        </p:nvSpPr>
        <p:spPr>
          <a:ln/>
        </p:spPr>
        <p:txBody>
          <a:bodyPr/>
          <a:lstStyle>
            <a:lvl1pPr>
              <a:defRPr/>
            </a:lvl1pPr>
          </a:lstStyle>
          <a:p>
            <a:pPr algn="r">
              <a:defRPr/>
            </a:pPr>
            <a:r>
              <a:rPr lang="fr-FR" dirty="0"/>
              <a:t>6 avril 2018</a:t>
            </a: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Cliquez pour modifier le style du titre</a:t>
            </a:r>
          </a:p>
        </p:txBody>
      </p:sp>
      <p:sp>
        <p:nvSpPr>
          <p:cNvPr id="3" name="Espace réservé du contenu 2"/>
          <p:cNvSpPr>
            <a:spLocks noGrp="1"/>
          </p:cNvSpPr>
          <p:nvPr>
            <p:ph sz="half" idx="1"/>
          </p:nvPr>
        </p:nvSpPr>
        <p:spPr>
          <a:xfrm>
            <a:off x="457200" y="1066800"/>
            <a:ext cx="4076700" cy="48006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p:cNvSpPr>
            <a:spLocks noGrp="1"/>
          </p:cNvSpPr>
          <p:nvPr>
            <p:ph sz="half" idx="2"/>
          </p:nvPr>
        </p:nvSpPr>
        <p:spPr>
          <a:xfrm>
            <a:off x="4686300" y="1066800"/>
            <a:ext cx="4076700" cy="48006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Rectangle 31"/>
          <p:cNvSpPr>
            <a:spLocks noGrp="1" noChangeArrowheads="1"/>
          </p:cNvSpPr>
          <p:nvPr>
            <p:ph type="dt" sz="half" idx="10"/>
          </p:nvPr>
        </p:nvSpPr>
        <p:spPr>
          <a:ln/>
        </p:spPr>
        <p:txBody>
          <a:bodyPr/>
          <a:lstStyle>
            <a:lvl1pPr>
              <a:defRPr/>
            </a:lvl1pPr>
          </a:lstStyle>
          <a:p>
            <a:pPr algn="r">
              <a:defRPr/>
            </a:pPr>
            <a:r>
              <a:rPr lang="fr-FR" dirty="0"/>
              <a:t>6 avril 2018</a:t>
            </a: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457200" y="274638"/>
            <a:ext cx="8229600" cy="1143000"/>
          </a:xfrm>
        </p:spPr>
        <p:txBody>
          <a:bodyPr/>
          <a:lstStyle>
            <a:lvl1pPr>
              <a:defRPr/>
            </a:lvl1pPr>
          </a:lstStyle>
          <a:p>
            <a:r>
              <a:rPr lang="fr-FR"/>
              <a:t>Cliquez pour modifier le style du titre</a:t>
            </a:r>
          </a:p>
        </p:txBody>
      </p:sp>
      <p:sp>
        <p:nvSpPr>
          <p:cNvPr id="3" name="Espace réservé du text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Rectangle 31"/>
          <p:cNvSpPr>
            <a:spLocks noGrp="1" noChangeArrowheads="1"/>
          </p:cNvSpPr>
          <p:nvPr>
            <p:ph type="dt" sz="half" idx="10"/>
          </p:nvPr>
        </p:nvSpPr>
        <p:spPr>
          <a:ln/>
        </p:spPr>
        <p:txBody>
          <a:bodyPr/>
          <a:lstStyle>
            <a:lvl1pPr>
              <a:defRPr/>
            </a:lvl1pPr>
          </a:lstStyle>
          <a:p>
            <a:pPr algn="r">
              <a:defRPr/>
            </a:pPr>
            <a:r>
              <a:rPr lang="fr-FR" dirty="0"/>
              <a:t>6 avril 2018</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Cliquez pour modifier le style du titre</a:t>
            </a:r>
          </a:p>
        </p:txBody>
      </p:sp>
      <p:sp>
        <p:nvSpPr>
          <p:cNvPr id="3" name="Rectangle 31"/>
          <p:cNvSpPr>
            <a:spLocks noGrp="1" noChangeArrowheads="1"/>
          </p:cNvSpPr>
          <p:nvPr>
            <p:ph type="dt" sz="half" idx="10"/>
          </p:nvPr>
        </p:nvSpPr>
        <p:spPr>
          <a:ln/>
        </p:spPr>
        <p:txBody>
          <a:bodyPr/>
          <a:lstStyle>
            <a:lvl1pPr>
              <a:defRPr/>
            </a:lvl1pPr>
          </a:lstStyle>
          <a:p>
            <a:pPr algn="r">
              <a:defRPr/>
            </a:pPr>
            <a:r>
              <a:rPr lang="fr-FR" dirty="0"/>
              <a:t>6 avril 2018</a:t>
            </a: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Rectangle 31"/>
          <p:cNvSpPr>
            <a:spLocks noGrp="1" noChangeArrowheads="1"/>
          </p:cNvSpPr>
          <p:nvPr>
            <p:ph type="dt" sz="half" idx="10"/>
          </p:nvPr>
        </p:nvSpPr>
        <p:spPr>
          <a:ln/>
        </p:spPr>
        <p:txBody>
          <a:bodyPr/>
          <a:lstStyle>
            <a:lvl1pPr>
              <a:defRPr/>
            </a:lvl1pPr>
          </a:lstStyle>
          <a:p>
            <a:pPr algn="r">
              <a:defRPr/>
            </a:pPr>
            <a:r>
              <a:rPr lang="fr-FR" dirty="0"/>
              <a:t>6 avril 2018</a:t>
            </a: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3008313" cy="1162050"/>
          </a:xfrm>
        </p:spPr>
        <p:txBody>
          <a:bodyPr anchor="b"/>
          <a:lstStyle>
            <a:lvl1pPr algn="l">
              <a:defRPr sz="2000" b="1"/>
            </a:lvl1pPr>
          </a:lstStyle>
          <a:p>
            <a:r>
              <a:rPr lang="fr-FR"/>
              <a:t>Cliquez pour modifier le style du titre</a:t>
            </a:r>
          </a:p>
        </p:txBody>
      </p:sp>
      <p:sp>
        <p:nvSpPr>
          <p:cNvPr id="3" name="Espace réservé du conten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Cliquez pour modifier les styles du texte du masque</a:t>
            </a:r>
          </a:p>
        </p:txBody>
      </p:sp>
      <p:sp>
        <p:nvSpPr>
          <p:cNvPr id="5" name="Rectangle 31"/>
          <p:cNvSpPr>
            <a:spLocks noGrp="1" noChangeArrowheads="1"/>
          </p:cNvSpPr>
          <p:nvPr>
            <p:ph type="dt" sz="half" idx="10"/>
          </p:nvPr>
        </p:nvSpPr>
        <p:spPr>
          <a:ln/>
        </p:spPr>
        <p:txBody>
          <a:bodyPr/>
          <a:lstStyle>
            <a:lvl1pPr>
              <a:defRPr/>
            </a:lvl1pPr>
          </a:lstStyle>
          <a:p>
            <a:pPr algn="r">
              <a:defRPr/>
            </a:pPr>
            <a:r>
              <a:rPr lang="fr-FR" dirty="0"/>
              <a:t>6 avril 2018</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4800600"/>
            <a:ext cx="5486400" cy="566738"/>
          </a:xfrm>
        </p:spPr>
        <p:txBody>
          <a:bodyPr anchor="b"/>
          <a:lstStyle>
            <a:lvl1pPr algn="l">
              <a:defRPr sz="2000" b="1"/>
            </a:lvl1pPr>
          </a:lstStyle>
          <a:p>
            <a:r>
              <a:rPr lang="fr-FR"/>
              <a:t>Cliquez pour modifier le style du titre</a:t>
            </a:r>
          </a:p>
        </p:txBody>
      </p:sp>
      <p:sp>
        <p:nvSpPr>
          <p:cNvPr id="3" name="Espace réservé pour une imag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fr-FR" noProof="0"/>
          </a:p>
        </p:txBody>
      </p:sp>
      <p:sp>
        <p:nvSpPr>
          <p:cNvPr id="4" name="Espace réservé du text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Cliquez pour modifier les styles du texte du masque</a:t>
            </a:r>
          </a:p>
        </p:txBody>
      </p:sp>
      <p:sp>
        <p:nvSpPr>
          <p:cNvPr id="5" name="Rectangle 31"/>
          <p:cNvSpPr>
            <a:spLocks noGrp="1" noChangeArrowheads="1"/>
          </p:cNvSpPr>
          <p:nvPr>
            <p:ph type="dt" sz="half" idx="10"/>
          </p:nvPr>
        </p:nvSpPr>
        <p:spPr>
          <a:ln/>
        </p:spPr>
        <p:txBody>
          <a:bodyPr/>
          <a:lstStyle>
            <a:lvl1pPr>
              <a:defRPr/>
            </a:lvl1pPr>
          </a:lstStyle>
          <a:p>
            <a:pPr algn="r">
              <a:defRPr/>
            </a:pPr>
            <a:r>
              <a:rPr lang="fr-FR" dirty="0"/>
              <a:t>6 avril 2018</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Cliquez pour modifier le style du titre</a:t>
            </a:r>
          </a:p>
        </p:txBody>
      </p:sp>
      <p:sp>
        <p:nvSpPr>
          <p:cNvPr id="3" name="Espace réservé du texte vertical 2"/>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Rectangle 31"/>
          <p:cNvSpPr>
            <a:spLocks noGrp="1" noChangeArrowheads="1"/>
          </p:cNvSpPr>
          <p:nvPr>
            <p:ph type="dt" sz="half" idx="10"/>
          </p:nvPr>
        </p:nvSpPr>
        <p:spPr>
          <a:ln/>
        </p:spPr>
        <p:txBody>
          <a:bodyPr/>
          <a:lstStyle>
            <a:lvl1pPr>
              <a:defRPr/>
            </a:lvl1pPr>
          </a:lstStyle>
          <a:p>
            <a:pPr algn="r">
              <a:defRPr/>
            </a:pPr>
            <a:r>
              <a:rPr lang="fr-FR" dirty="0"/>
              <a:t>6 avril 2018</a:t>
            </a: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86550" y="152400"/>
            <a:ext cx="2076450" cy="5715000"/>
          </a:xfrm>
        </p:spPr>
        <p:txBody>
          <a:bodyPr vert="eaVert"/>
          <a:lstStyle/>
          <a:p>
            <a:r>
              <a:rPr lang="fr-FR"/>
              <a:t>Cliquez pour modifier le style du titre</a:t>
            </a:r>
          </a:p>
        </p:txBody>
      </p:sp>
      <p:sp>
        <p:nvSpPr>
          <p:cNvPr id="3" name="Espace réservé du texte vertical 2"/>
          <p:cNvSpPr>
            <a:spLocks noGrp="1"/>
          </p:cNvSpPr>
          <p:nvPr>
            <p:ph type="body" orient="vert" idx="1"/>
          </p:nvPr>
        </p:nvSpPr>
        <p:spPr>
          <a:xfrm>
            <a:off x="457200" y="152400"/>
            <a:ext cx="6076950" cy="5715000"/>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Rectangle 31"/>
          <p:cNvSpPr>
            <a:spLocks noGrp="1" noChangeArrowheads="1"/>
          </p:cNvSpPr>
          <p:nvPr>
            <p:ph type="dt" sz="half" idx="10"/>
          </p:nvPr>
        </p:nvSpPr>
        <p:spPr>
          <a:ln/>
        </p:spPr>
        <p:txBody>
          <a:bodyPr/>
          <a:lstStyle>
            <a:lvl1pPr>
              <a:defRPr/>
            </a:lvl1pPr>
          </a:lstStyle>
          <a:p>
            <a:pPr algn="r">
              <a:defRPr/>
            </a:pPr>
            <a:r>
              <a:rPr lang="fr-FR" dirty="0"/>
              <a:t>6 avril 2018</a:t>
            </a: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36" name="Rectangle 12"/>
          <p:cNvSpPr>
            <a:spLocks noChangeArrowheads="1"/>
          </p:cNvSpPr>
          <p:nvPr/>
        </p:nvSpPr>
        <p:spPr bwMode="auto">
          <a:xfrm>
            <a:off x="4999038" y="5602288"/>
            <a:ext cx="184150" cy="457200"/>
          </a:xfrm>
          <a:prstGeom prst="rect">
            <a:avLst/>
          </a:prstGeom>
          <a:noFill/>
          <a:ln w="9525">
            <a:noFill/>
            <a:miter lim="800000"/>
            <a:headEnd/>
            <a:tailEnd/>
          </a:ln>
          <a:effectLst/>
        </p:spPr>
        <p:txBody>
          <a:bodyPr wrap="none">
            <a:spAutoFit/>
          </a:bodyPr>
          <a:lstStyle/>
          <a:p>
            <a:pPr eaLnBrk="0" hangingPunct="0">
              <a:defRPr/>
            </a:pPr>
            <a:endParaRPr lang="fr-FR">
              <a:latin typeface="Times" charset="0"/>
              <a:cs typeface="+mn-cs"/>
            </a:endParaRPr>
          </a:p>
        </p:txBody>
      </p:sp>
      <p:sp>
        <p:nvSpPr>
          <p:cNvPr id="1055" name="Rectangle 31"/>
          <p:cNvSpPr>
            <a:spLocks noGrp="1" noChangeArrowheads="1"/>
          </p:cNvSpPr>
          <p:nvPr>
            <p:ph type="dt" sz="half" idx="2"/>
          </p:nvPr>
        </p:nvSpPr>
        <p:spPr bwMode="auto">
          <a:xfrm>
            <a:off x="7524328" y="6356350"/>
            <a:ext cx="1238672" cy="152400"/>
          </a:xfrm>
          <a:prstGeom prst="rect">
            <a:avLst/>
          </a:prstGeom>
          <a:noFill/>
          <a:ln w="9525">
            <a:noFill/>
            <a:miter lim="800000"/>
            <a:headEnd/>
            <a:tailEnd/>
          </a:ln>
          <a:effectLst/>
        </p:spPr>
        <p:txBody>
          <a:bodyPr vert="horz" wrap="square" lIns="0" tIns="0" rIns="0" bIns="0" numCol="1" anchor="t" anchorCtr="0" compatLnSpc="1">
            <a:prstTxWarp prst="textNoShape">
              <a:avLst/>
            </a:prstTxWarp>
          </a:bodyPr>
          <a:lstStyle>
            <a:lvl1pPr eaLnBrk="0" hangingPunct="0">
              <a:defRPr sz="1000">
                <a:solidFill>
                  <a:srgbClr val="01794D"/>
                </a:solidFill>
                <a:latin typeface="Frutiger Bold" pitchFamily="34" charset="0"/>
                <a:cs typeface="+mn-cs"/>
              </a:defRPr>
            </a:lvl1pPr>
          </a:lstStyle>
          <a:p>
            <a:pPr>
              <a:defRPr/>
            </a:pPr>
            <a:r>
              <a:rPr lang="fr-FR"/>
              <a:t>4 avril 2012</a:t>
            </a:r>
            <a:endParaRPr lang="fr-FR" dirty="0"/>
          </a:p>
        </p:txBody>
      </p:sp>
      <p:sp>
        <p:nvSpPr>
          <p:cNvPr id="1056" name="Rectangle 32"/>
          <p:cNvSpPr>
            <a:spLocks noChangeArrowheads="1"/>
          </p:cNvSpPr>
          <p:nvPr/>
        </p:nvSpPr>
        <p:spPr bwMode="auto">
          <a:xfrm>
            <a:off x="5183188" y="6324600"/>
            <a:ext cx="685800" cy="228600"/>
          </a:xfrm>
          <a:prstGeom prst="rect">
            <a:avLst/>
          </a:prstGeom>
          <a:noFill/>
          <a:ln w="9525">
            <a:noFill/>
            <a:miter lim="800000"/>
            <a:headEnd/>
            <a:tailEnd/>
          </a:ln>
          <a:effectLst/>
        </p:spPr>
        <p:txBody>
          <a:bodyPr lIns="0" tIns="0" rIns="0" bIns="0"/>
          <a:lstStyle/>
          <a:p>
            <a:pPr eaLnBrk="0" hangingPunct="0">
              <a:defRPr/>
            </a:pPr>
            <a:r>
              <a:rPr lang="fr-FR" sz="1000" dirty="0">
                <a:solidFill>
                  <a:srgbClr val="01794D"/>
                </a:solidFill>
                <a:latin typeface="Frutiger Bold" pitchFamily="34" charset="0"/>
                <a:cs typeface="+mn-cs"/>
              </a:rPr>
              <a:t>Diapo </a:t>
            </a:r>
            <a:fld id="{B1BC5085-E990-4E4A-B110-D95AD2DEC460}" type="slidenum">
              <a:rPr lang="fr-FR" sz="1000">
                <a:solidFill>
                  <a:srgbClr val="01794D"/>
                </a:solidFill>
                <a:latin typeface="Frutiger Bold" pitchFamily="34" charset="0"/>
                <a:cs typeface="+mn-cs"/>
              </a:rPr>
              <a:pPr eaLnBrk="0" hangingPunct="0">
                <a:defRPr/>
              </a:pPr>
              <a:t>‹N°›</a:t>
            </a:fld>
            <a:endParaRPr lang="fr-FR" sz="1000" dirty="0">
              <a:solidFill>
                <a:srgbClr val="01794D"/>
              </a:solidFill>
              <a:latin typeface="Frutiger Bold" pitchFamily="34" charset="0"/>
              <a:cs typeface="+mn-cs"/>
            </a:endParaRPr>
          </a:p>
        </p:txBody>
      </p:sp>
      <p:sp>
        <p:nvSpPr>
          <p:cNvPr id="1057" name="Text Box 33"/>
          <p:cNvSpPr txBox="1">
            <a:spLocks noChangeArrowheads="1"/>
          </p:cNvSpPr>
          <p:nvPr/>
        </p:nvSpPr>
        <p:spPr bwMode="auto">
          <a:xfrm>
            <a:off x="228600" y="6262688"/>
            <a:ext cx="2914650" cy="246062"/>
          </a:xfrm>
          <a:prstGeom prst="rect">
            <a:avLst/>
          </a:prstGeom>
          <a:noFill/>
          <a:ln w="9525">
            <a:noFill/>
            <a:miter lim="800000"/>
            <a:headEnd/>
            <a:tailEnd/>
          </a:ln>
          <a:effectLst/>
        </p:spPr>
        <p:txBody>
          <a:bodyPr lIns="0" rIns="0">
            <a:spAutoFit/>
          </a:bodyPr>
          <a:lstStyle/>
          <a:p>
            <a:pPr>
              <a:spcBef>
                <a:spcPct val="50000"/>
              </a:spcBef>
              <a:defRPr/>
            </a:pPr>
            <a:r>
              <a:rPr lang="fr-FR" sz="1000" dirty="0">
                <a:solidFill>
                  <a:srgbClr val="01794D"/>
                </a:solidFill>
                <a:latin typeface="Frutiger Bold" pitchFamily="34" charset="0"/>
                <a:cs typeface="+mn-cs"/>
              </a:rPr>
              <a:t>GTG2007 – Comité de suivi du Profilage - SGA</a:t>
            </a:r>
          </a:p>
        </p:txBody>
      </p:sp>
      <p:sp>
        <p:nvSpPr>
          <p:cNvPr id="1030" name="Rectangle 35"/>
          <p:cNvSpPr>
            <a:spLocks noGrp="1" noChangeArrowheads="1"/>
          </p:cNvSpPr>
          <p:nvPr>
            <p:ph type="title"/>
          </p:nvPr>
        </p:nvSpPr>
        <p:spPr bwMode="auto">
          <a:xfrm>
            <a:off x="228600" y="476672"/>
            <a:ext cx="8305800" cy="437728"/>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lvl="0"/>
            <a:r>
              <a:rPr lang="fr-FR"/>
              <a:t>Cliquez et modifiez le titre</a:t>
            </a:r>
          </a:p>
        </p:txBody>
      </p:sp>
      <p:sp>
        <p:nvSpPr>
          <p:cNvPr id="1031" name="Rectangle 36"/>
          <p:cNvSpPr>
            <a:spLocks noGrp="1" noChangeArrowheads="1"/>
          </p:cNvSpPr>
          <p:nvPr>
            <p:ph type="body" idx="1"/>
          </p:nvPr>
        </p:nvSpPr>
        <p:spPr bwMode="auto">
          <a:xfrm>
            <a:off x="457200" y="1066800"/>
            <a:ext cx="8305800" cy="4800600"/>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1061" name="Rectangle 37"/>
          <p:cNvSpPr>
            <a:spLocks noChangeArrowheads="1"/>
          </p:cNvSpPr>
          <p:nvPr/>
        </p:nvSpPr>
        <p:spPr bwMode="auto">
          <a:xfrm>
            <a:off x="838200" y="6553200"/>
            <a:ext cx="7620000" cy="457200"/>
          </a:xfrm>
          <a:prstGeom prst="rect">
            <a:avLst/>
          </a:prstGeom>
          <a:noFill/>
          <a:ln w="9525">
            <a:noFill/>
            <a:miter lim="800000"/>
            <a:headEnd/>
            <a:tailEnd/>
          </a:ln>
          <a:effectLst/>
        </p:spPr>
        <p:txBody>
          <a:bodyPr/>
          <a:lstStyle/>
          <a:p>
            <a:pPr algn="ctr">
              <a:defRPr/>
            </a:pPr>
            <a:r>
              <a:rPr lang="fr-FR" sz="1200">
                <a:solidFill>
                  <a:srgbClr val="FF3300"/>
                </a:solidFill>
                <a:latin typeface="Frutiger Roman" pitchFamily="34" charset="0"/>
                <a:cs typeface="+mn-cs"/>
              </a:rPr>
              <a:t>Document de travail non engageant ne pouvant être utilisé en dehors de la réunion où il est projeté</a:t>
            </a:r>
          </a:p>
        </p:txBody>
      </p:sp>
    </p:spTree>
  </p:cSld>
  <p:clrMap bg1="lt1" tx1="dk1" bg2="lt2" tx2="dk2" accent1="accent1" accent2="accent2" accent3="accent3" accent4="accent4" accent5="accent5" accent6="accent6" hlink="hlink" folHlink="folHlink"/>
  <p:sldLayoutIdLst>
    <p:sldLayoutId id="2147483890" r:id="rId1"/>
    <p:sldLayoutId id="2147483891" r:id="rId2"/>
    <p:sldLayoutId id="2147483881" r:id="rId3"/>
    <p:sldLayoutId id="2147483882" r:id="rId4"/>
    <p:sldLayoutId id="2147483883" r:id="rId5"/>
    <p:sldLayoutId id="2147483884" r:id="rId6"/>
    <p:sldLayoutId id="2147483885" r:id="rId7"/>
    <p:sldLayoutId id="2147483886" r:id="rId8"/>
    <p:sldLayoutId id="2147483887" r:id="rId9"/>
    <p:sldLayoutId id="2147483888" r:id="rId10"/>
    <p:sldLayoutId id="2147483889" r:id="rId11"/>
  </p:sldLayoutIdLst>
  <p:hf sldNum="0" hdr="0" ftr="0"/>
  <p:txStyles>
    <p:titleStyle>
      <a:lvl1pPr algn="l" rtl="0" eaLnBrk="0" fontAlgn="base" hangingPunct="0">
        <a:spcBef>
          <a:spcPct val="0"/>
        </a:spcBef>
        <a:spcAft>
          <a:spcPct val="0"/>
        </a:spcAft>
        <a:defRPr sz="2800">
          <a:solidFill>
            <a:srgbClr val="333399"/>
          </a:solidFill>
          <a:latin typeface="GazdefranceBold" pitchFamily="2" charset="0"/>
          <a:ea typeface="+mj-ea"/>
          <a:cs typeface="+mj-cs"/>
        </a:defRPr>
      </a:lvl1pPr>
      <a:lvl2pPr algn="l" rtl="0" eaLnBrk="0" fontAlgn="base" hangingPunct="0">
        <a:spcBef>
          <a:spcPct val="0"/>
        </a:spcBef>
        <a:spcAft>
          <a:spcPct val="0"/>
        </a:spcAft>
        <a:defRPr sz="2800">
          <a:solidFill>
            <a:srgbClr val="333399"/>
          </a:solidFill>
          <a:latin typeface="GazdefranceBold" pitchFamily="2" charset="0"/>
        </a:defRPr>
      </a:lvl2pPr>
      <a:lvl3pPr algn="l" rtl="0" eaLnBrk="0" fontAlgn="base" hangingPunct="0">
        <a:spcBef>
          <a:spcPct val="0"/>
        </a:spcBef>
        <a:spcAft>
          <a:spcPct val="0"/>
        </a:spcAft>
        <a:defRPr sz="2800">
          <a:solidFill>
            <a:srgbClr val="333399"/>
          </a:solidFill>
          <a:latin typeface="GazdefranceBold" pitchFamily="2" charset="0"/>
        </a:defRPr>
      </a:lvl3pPr>
      <a:lvl4pPr algn="l" rtl="0" eaLnBrk="0" fontAlgn="base" hangingPunct="0">
        <a:spcBef>
          <a:spcPct val="0"/>
        </a:spcBef>
        <a:spcAft>
          <a:spcPct val="0"/>
        </a:spcAft>
        <a:defRPr sz="2800">
          <a:solidFill>
            <a:srgbClr val="333399"/>
          </a:solidFill>
          <a:latin typeface="GazdefranceBold" pitchFamily="2" charset="0"/>
        </a:defRPr>
      </a:lvl4pPr>
      <a:lvl5pPr algn="l" rtl="0" eaLnBrk="0" fontAlgn="base" hangingPunct="0">
        <a:spcBef>
          <a:spcPct val="0"/>
        </a:spcBef>
        <a:spcAft>
          <a:spcPct val="0"/>
        </a:spcAft>
        <a:defRPr sz="2800">
          <a:solidFill>
            <a:srgbClr val="333399"/>
          </a:solidFill>
          <a:latin typeface="GazdefranceBold" pitchFamily="2" charset="0"/>
        </a:defRPr>
      </a:lvl5pPr>
      <a:lvl6pPr marL="457200" algn="l" rtl="0" fontAlgn="base">
        <a:spcBef>
          <a:spcPct val="0"/>
        </a:spcBef>
        <a:spcAft>
          <a:spcPct val="0"/>
        </a:spcAft>
        <a:defRPr sz="2400">
          <a:solidFill>
            <a:srgbClr val="333399"/>
          </a:solidFill>
          <a:latin typeface="GazdeFranceBold" pitchFamily="2" charset="0"/>
        </a:defRPr>
      </a:lvl6pPr>
      <a:lvl7pPr marL="914400" algn="l" rtl="0" fontAlgn="base">
        <a:spcBef>
          <a:spcPct val="0"/>
        </a:spcBef>
        <a:spcAft>
          <a:spcPct val="0"/>
        </a:spcAft>
        <a:defRPr sz="2400">
          <a:solidFill>
            <a:srgbClr val="333399"/>
          </a:solidFill>
          <a:latin typeface="GazdeFranceBold" pitchFamily="2" charset="0"/>
        </a:defRPr>
      </a:lvl7pPr>
      <a:lvl8pPr marL="1371600" algn="l" rtl="0" fontAlgn="base">
        <a:spcBef>
          <a:spcPct val="0"/>
        </a:spcBef>
        <a:spcAft>
          <a:spcPct val="0"/>
        </a:spcAft>
        <a:defRPr sz="2400">
          <a:solidFill>
            <a:srgbClr val="333399"/>
          </a:solidFill>
          <a:latin typeface="GazdeFranceBold" pitchFamily="2" charset="0"/>
        </a:defRPr>
      </a:lvl8pPr>
      <a:lvl9pPr marL="1828800" algn="l" rtl="0" fontAlgn="base">
        <a:spcBef>
          <a:spcPct val="0"/>
        </a:spcBef>
        <a:spcAft>
          <a:spcPct val="0"/>
        </a:spcAft>
        <a:defRPr sz="2400">
          <a:solidFill>
            <a:srgbClr val="333399"/>
          </a:solidFill>
          <a:latin typeface="GazdeFranceBold" pitchFamily="2" charset="0"/>
        </a:defRPr>
      </a:lvl9pPr>
    </p:titleStyle>
    <p:bodyStyle>
      <a:lvl1pPr marL="482600" indent="-482600" algn="l" rtl="0" eaLnBrk="0" fontAlgn="base" hangingPunct="0">
        <a:spcBef>
          <a:spcPct val="100000"/>
        </a:spcBef>
        <a:spcAft>
          <a:spcPct val="0"/>
        </a:spcAft>
        <a:buSzPct val="95000"/>
        <a:buChar char="•"/>
        <a:defRPr sz="2400">
          <a:solidFill>
            <a:srgbClr val="009999"/>
          </a:solidFill>
          <a:latin typeface="+mn-lt"/>
          <a:ea typeface="+mn-ea"/>
          <a:cs typeface="+mn-cs"/>
        </a:defRPr>
      </a:lvl1pPr>
      <a:lvl2pPr marL="958850" indent="-285750" algn="l" rtl="0" eaLnBrk="0" fontAlgn="base" hangingPunct="0">
        <a:lnSpc>
          <a:spcPct val="90000"/>
        </a:lnSpc>
        <a:spcBef>
          <a:spcPct val="50000"/>
        </a:spcBef>
        <a:spcAft>
          <a:spcPct val="0"/>
        </a:spcAft>
        <a:buChar char="o"/>
        <a:defRPr sz="2200">
          <a:solidFill>
            <a:srgbClr val="808080"/>
          </a:solidFill>
          <a:latin typeface="+mn-lt"/>
        </a:defRPr>
      </a:lvl2pPr>
      <a:lvl3pPr marL="1524000" indent="-279400" algn="l" rtl="0" eaLnBrk="0" fontAlgn="base" hangingPunct="0">
        <a:lnSpc>
          <a:spcPct val="120000"/>
        </a:lnSpc>
        <a:spcBef>
          <a:spcPct val="25000"/>
        </a:spcBef>
        <a:spcAft>
          <a:spcPct val="0"/>
        </a:spcAft>
        <a:buFont typeface="Wingdings" pitchFamily="2" charset="2"/>
        <a:buChar char="§"/>
        <a:defRPr sz="2000">
          <a:solidFill>
            <a:srgbClr val="C1B409"/>
          </a:solidFill>
          <a:latin typeface="+mn-lt"/>
        </a:defRPr>
      </a:lvl3pPr>
      <a:lvl4pPr marL="2006600" indent="-292100" algn="l" rtl="0" eaLnBrk="0" fontAlgn="base" hangingPunct="0">
        <a:lnSpc>
          <a:spcPct val="120000"/>
        </a:lnSpc>
        <a:spcBef>
          <a:spcPct val="25000"/>
        </a:spcBef>
        <a:spcAft>
          <a:spcPct val="0"/>
        </a:spcAft>
        <a:buFont typeface="Wingdings" pitchFamily="2" charset="2"/>
        <a:buChar char="ü"/>
        <a:defRPr>
          <a:solidFill>
            <a:srgbClr val="808080"/>
          </a:solidFill>
          <a:latin typeface="+mn-lt"/>
        </a:defRPr>
      </a:lvl4pPr>
      <a:lvl5pPr marL="2425700" indent="-228600" algn="l" rtl="0" eaLnBrk="0" fontAlgn="base" hangingPunct="0">
        <a:lnSpc>
          <a:spcPct val="140000"/>
        </a:lnSpc>
        <a:spcBef>
          <a:spcPct val="25000"/>
        </a:spcBef>
        <a:spcAft>
          <a:spcPct val="0"/>
        </a:spcAft>
        <a:buChar char="–"/>
        <a:defRPr sz="1600">
          <a:solidFill>
            <a:srgbClr val="4066D9"/>
          </a:solidFill>
          <a:latin typeface="+mn-lt"/>
        </a:defRPr>
      </a:lvl5pPr>
      <a:lvl6pPr marL="2882900" indent="-228600" algn="l" rtl="0" fontAlgn="base">
        <a:lnSpc>
          <a:spcPct val="140000"/>
        </a:lnSpc>
        <a:spcBef>
          <a:spcPct val="25000"/>
        </a:spcBef>
        <a:spcAft>
          <a:spcPct val="0"/>
        </a:spcAft>
        <a:buChar char="–"/>
        <a:defRPr sz="1600">
          <a:solidFill>
            <a:srgbClr val="4066D9"/>
          </a:solidFill>
          <a:latin typeface="+mn-lt"/>
        </a:defRPr>
      </a:lvl6pPr>
      <a:lvl7pPr marL="3340100" indent="-228600" algn="l" rtl="0" fontAlgn="base">
        <a:lnSpc>
          <a:spcPct val="140000"/>
        </a:lnSpc>
        <a:spcBef>
          <a:spcPct val="25000"/>
        </a:spcBef>
        <a:spcAft>
          <a:spcPct val="0"/>
        </a:spcAft>
        <a:buChar char="–"/>
        <a:defRPr sz="1600">
          <a:solidFill>
            <a:srgbClr val="4066D9"/>
          </a:solidFill>
          <a:latin typeface="+mn-lt"/>
        </a:defRPr>
      </a:lvl7pPr>
      <a:lvl8pPr marL="3797300" indent="-228600" algn="l" rtl="0" fontAlgn="base">
        <a:lnSpc>
          <a:spcPct val="140000"/>
        </a:lnSpc>
        <a:spcBef>
          <a:spcPct val="25000"/>
        </a:spcBef>
        <a:spcAft>
          <a:spcPct val="0"/>
        </a:spcAft>
        <a:buChar char="–"/>
        <a:defRPr sz="1600">
          <a:solidFill>
            <a:srgbClr val="4066D9"/>
          </a:solidFill>
          <a:latin typeface="+mn-lt"/>
        </a:defRPr>
      </a:lvl8pPr>
      <a:lvl9pPr marL="4254500" indent="-228600" algn="l" rtl="0" fontAlgn="base">
        <a:lnSpc>
          <a:spcPct val="140000"/>
        </a:lnSpc>
        <a:spcBef>
          <a:spcPct val="25000"/>
        </a:spcBef>
        <a:spcAft>
          <a:spcPct val="0"/>
        </a:spcAft>
        <a:buChar char="–"/>
        <a:defRPr sz="1600">
          <a:solidFill>
            <a:srgbClr val="4066D9"/>
          </a:solidFill>
          <a:latin typeface="+mn-lt"/>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2"/>
          <p:cNvSpPr txBox="1">
            <a:spLocks noChangeArrowheads="1"/>
          </p:cNvSpPr>
          <p:nvPr/>
        </p:nvSpPr>
        <p:spPr bwMode="auto">
          <a:xfrm>
            <a:off x="381000" y="980729"/>
            <a:ext cx="8534400" cy="4392960"/>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lvl="0" algn="ctr" eaLnBrk="0" hangingPunct="0"/>
            <a:r>
              <a:rPr kumimoji="0" lang="fr-FR" sz="3600" b="0" i="0" u="none" strike="noStrike" kern="0" cap="none" spc="0" normalizeH="0" baseline="0" noProof="0" dirty="0">
                <a:ln>
                  <a:noFill/>
                </a:ln>
                <a:solidFill>
                  <a:srgbClr val="333399"/>
                </a:solidFill>
                <a:effectLst/>
                <a:uLnTx/>
                <a:uFillTx/>
                <a:latin typeface="Frutiger Bold" pitchFamily="34" charset="0"/>
                <a:ea typeface="+mj-ea"/>
                <a:cs typeface="+mj-cs"/>
              </a:rPr>
              <a:t>GT2 - 6 juin 2023</a:t>
            </a:r>
            <a:endParaRPr kumimoji="0" lang="fr-FR" sz="3600" b="0" i="0" u="none" strike="noStrike" kern="0" cap="none" spc="0" normalizeH="0" noProof="0" dirty="0">
              <a:ln>
                <a:noFill/>
              </a:ln>
              <a:solidFill>
                <a:srgbClr val="333399"/>
              </a:solidFill>
              <a:effectLst/>
              <a:uLnTx/>
              <a:uFillTx/>
              <a:latin typeface="Frutiger Bold" pitchFamily="34" charset="0"/>
              <a:ea typeface="+mj-ea"/>
              <a:cs typeface="+mj-cs"/>
            </a:endParaRPr>
          </a:p>
          <a:p>
            <a:pPr lvl="0" algn="ctr" eaLnBrk="0" hangingPunct="0"/>
            <a:br>
              <a:rPr kumimoji="0" lang="fr-FR" sz="3600" b="0" i="0" u="none" strike="noStrike" kern="0" cap="none" spc="0" normalizeH="0" baseline="0" noProof="0" dirty="0">
                <a:ln>
                  <a:noFill/>
                </a:ln>
                <a:solidFill>
                  <a:srgbClr val="333399"/>
                </a:solidFill>
                <a:effectLst/>
                <a:uLnTx/>
                <a:uFillTx/>
                <a:latin typeface="Frutiger Bold" pitchFamily="34" charset="0"/>
                <a:ea typeface="+mj-ea"/>
                <a:cs typeface="+mj-cs"/>
              </a:rPr>
            </a:br>
            <a:br>
              <a:rPr kumimoji="0" lang="fr-FR" sz="3600" b="0" i="0" u="none" strike="noStrike" kern="0" cap="none" spc="0" normalizeH="0" baseline="0" noProof="0" dirty="0">
                <a:ln>
                  <a:noFill/>
                </a:ln>
                <a:solidFill>
                  <a:srgbClr val="333399"/>
                </a:solidFill>
                <a:effectLst/>
                <a:uLnTx/>
                <a:uFillTx/>
                <a:latin typeface="Frutiger Bold" pitchFamily="34" charset="0"/>
                <a:ea typeface="+mj-ea"/>
                <a:cs typeface="+mj-cs"/>
              </a:rPr>
            </a:br>
            <a:r>
              <a:rPr kumimoji="0" lang="fr-FR" sz="4800" b="0" i="0" u="none" strike="noStrike" kern="0" cap="none" spc="0" normalizeH="0" baseline="0" noProof="0" dirty="0">
                <a:ln>
                  <a:noFill/>
                </a:ln>
                <a:solidFill>
                  <a:srgbClr val="333399"/>
                </a:solidFill>
                <a:effectLst/>
                <a:uLnTx/>
                <a:uFillTx/>
                <a:latin typeface="Frutiger Bold" pitchFamily="34" charset="0"/>
                <a:ea typeface="+mj-ea"/>
                <a:cs typeface="+mj-cs"/>
              </a:rPr>
              <a:t> Indicateurs de </a:t>
            </a:r>
            <a:r>
              <a:rPr lang="fr-FR" sz="4800" kern="0" dirty="0">
                <a:solidFill>
                  <a:srgbClr val="333399"/>
                </a:solidFill>
                <a:latin typeface="Frutiger Bold" pitchFamily="34" charset="0"/>
                <a:ea typeface="+mj-ea"/>
                <a:cs typeface="+mj-cs"/>
              </a:rPr>
              <a:t>suivi de </a:t>
            </a:r>
          </a:p>
          <a:p>
            <a:pPr lvl="0" algn="ctr" eaLnBrk="0" hangingPunct="0"/>
            <a:r>
              <a:rPr lang="fr-FR" sz="4800" kern="0" dirty="0">
                <a:solidFill>
                  <a:srgbClr val="333399"/>
                </a:solidFill>
                <a:latin typeface="Frutiger Bold" pitchFamily="34" charset="0"/>
                <a:ea typeface="+mj-ea"/>
                <a:cs typeface="+mj-cs"/>
              </a:rPr>
              <a:t>l’évolution des </a:t>
            </a:r>
            <a:r>
              <a:rPr kumimoji="0" lang="fr-FR" sz="4800" b="0" i="0" u="none" strike="noStrike" kern="0" cap="none" spc="0" normalizeH="0" baseline="0" noProof="0" dirty="0">
                <a:ln>
                  <a:noFill/>
                </a:ln>
                <a:solidFill>
                  <a:srgbClr val="333399"/>
                </a:solidFill>
                <a:effectLst/>
                <a:uLnTx/>
                <a:uFillTx/>
                <a:latin typeface="Frutiger Bold" pitchFamily="34" charset="0"/>
                <a:ea typeface="+mj-ea"/>
                <a:cs typeface="+mj-cs"/>
              </a:rPr>
              <a:t>CAR déclarées</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latin typeface="Frutiger Bold" pitchFamily="34" charset="0"/>
              </a:rPr>
              <a:t>Suivi de l’évolution des CAR déclarées</a:t>
            </a:r>
          </a:p>
        </p:txBody>
      </p:sp>
      <p:sp>
        <p:nvSpPr>
          <p:cNvPr id="3" name="Espace réservé du contenu 2"/>
          <p:cNvSpPr>
            <a:spLocks noGrp="1"/>
          </p:cNvSpPr>
          <p:nvPr>
            <p:ph idx="1"/>
          </p:nvPr>
        </p:nvSpPr>
        <p:spPr>
          <a:xfrm>
            <a:off x="457200" y="1196752"/>
            <a:ext cx="8305800" cy="4824536"/>
          </a:xfrm>
        </p:spPr>
        <p:txBody>
          <a:bodyPr/>
          <a:lstStyle/>
          <a:p>
            <a:pPr marL="360363" indent="-360363" algn="just"/>
            <a:r>
              <a:rPr lang="fr-FR" sz="2000" dirty="0"/>
              <a:t>Lors de la mise en service d’un PCE au cours de l’année N, le fournisseur estime et déclare la valeur de la CAR qui sera utilisée jusqu’à ce qu’une nouvelle CAR puisse être calculée.</a:t>
            </a:r>
          </a:p>
          <a:p>
            <a:pPr marL="360363" indent="-360363" algn="just"/>
            <a:r>
              <a:rPr lang="fr-FR" sz="2000" dirty="0"/>
              <a:t>Afin de pouvoir contrôler la qualité de ces CAR déclarées, et mettre en évidence d’éventuelles sur- ou sous-estimations systématiques des CAR déclarées le CSP a retenu le suivi des 2 indicateurs suivants :</a:t>
            </a:r>
          </a:p>
          <a:p>
            <a:pPr lvl="1" algn="just">
              <a:lnSpc>
                <a:spcPct val="100000"/>
              </a:lnSpc>
              <a:spcBef>
                <a:spcPts val="1200"/>
              </a:spcBef>
            </a:pPr>
            <a:r>
              <a:rPr lang="fr-FR" sz="1800" b="1" dirty="0"/>
              <a:t>Indicateur 1 : </a:t>
            </a:r>
            <a:r>
              <a:rPr lang="fr-FR" sz="1800" dirty="0"/>
              <a:t>pour les PCE 6M et 1M mis en service entre 12 et 18 mois plus tôt environ, comparer la valeur des CAR déclarées à l’époque à la valeur des premières CAR calculées</a:t>
            </a:r>
          </a:p>
          <a:p>
            <a:pPr lvl="1" algn="just">
              <a:lnSpc>
                <a:spcPct val="100000"/>
              </a:lnSpc>
              <a:spcBef>
                <a:spcPts val="1200"/>
              </a:spcBef>
            </a:pPr>
            <a:r>
              <a:rPr lang="fr-FR" sz="1800" b="1" dirty="0"/>
              <a:t>Indicateur 3 :</a:t>
            </a:r>
            <a:r>
              <a:rPr lang="fr-FR" sz="1800" dirty="0"/>
              <a:t> en cas de reprise d’un PCE, comparer la CAR calculée précédemment avec la CAR déclarée par le nouveau fournisseur.</a:t>
            </a:r>
          </a:p>
          <a:p>
            <a:pPr algn="just"/>
            <a:endParaRPr lang="fr-FR" sz="2000" dirty="0"/>
          </a:p>
          <a:p>
            <a:pPr marL="0" indent="0" algn="just"/>
            <a:endParaRPr lang="fr-FR" sz="2000" dirty="0"/>
          </a:p>
          <a:p>
            <a:pPr marL="0" indent="0" algn="just">
              <a:buNone/>
            </a:pPr>
            <a:endParaRPr lang="fr-FR" sz="2000" dirty="0"/>
          </a:p>
          <a:p>
            <a:pPr algn="just"/>
            <a:endParaRPr lang="fr-FR" sz="2000" dirty="0"/>
          </a:p>
        </p:txBody>
      </p:sp>
      <p:sp>
        <p:nvSpPr>
          <p:cNvPr id="4" name="Espace réservé de la date 3"/>
          <p:cNvSpPr>
            <a:spLocks noGrp="1"/>
          </p:cNvSpPr>
          <p:nvPr>
            <p:ph type="dt" sz="half" idx="10"/>
          </p:nvPr>
        </p:nvSpPr>
        <p:spPr/>
        <p:txBody>
          <a:bodyPr/>
          <a:lstStyle/>
          <a:p>
            <a:pPr>
              <a:defRPr/>
            </a:pPr>
            <a:r>
              <a:rPr lang="fr-FR" dirty="0"/>
              <a:t>6 juin 2023</a:t>
            </a:r>
          </a:p>
        </p:txBody>
      </p:sp>
      <p:cxnSp>
        <p:nvCxnSpPr>
          <p:cNvPr id="6" name="Connecteur droit 5">
            <a:extLst>
              <a:ext uri="{FF2B5EF4-FFF2-40B4-BE49-F238E27FC236}">
                <a16:creationId xmlns:a16="http://schemas.microsoft.com/office/drawing/2014/main" id="{4A408AE0-95FC-4C60-AEA5-0DB82003CF47}"/>
              </a:ext>
            </a:extLst>
          </p:cNvPr>
          <p:cNvCxnSpPr>
            <a:cxnSpLocks/>
          </p:cNvCxnSpPr>
          <p:nvPr/>
        </p:nvCxnSpPr>
        <p:spPr bwMode="auto">
          <a:xfrm>
            <a:off x="2699792" y="5949280"/>
            <a:ext cx="5256584"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25" name="ZoneTexte 24">
            <a:extLst>
              <a:ext uri="{FF2B5EF4-FFF2-40B4-BE49-F238E27FC236}">
                <a16:creationId xmlns:a16="http://schemas.microsoft.com/office/drawing/2014/main" id="{4BFA517C-4320-49C3-B18F-B7A0BB3BFEA0}"/>
              </a:ext>
            </a:extLst>
          </p:cNvPr>
          <p:cNvSpPr txBox="1"/>
          <p:nvPr/>
        </p:nvSpPr>
        <p:spPr>
          <a:xfrm>
            <a:off x="3238926" y="5230361"/>
            <a:ext cx="1165860" cy="430887"/>
          </a:xfrm>
          <a:prstGeom prst="rect">
            <a:avLst/>
          </a:prstGeom>
          <a:noFill/>
        </p:spPr>
        <p:txBody>
          <a:bodyPr wrap="square" rtlCol="0">
            <a:spAutoFit/>
          </a:bodyPr>
          <a:lstStyle/>
          <a:p>
            <a:r>
              <a:rPr lang="fr-FR" sz="1100" dirty="0"/>
              <a:t>CAR CALC N-1</a:t>
            </a:r>
          </a:p>
          <a:p>
            <a:r>
              <a:rPr lang="fr-FR" sz="1100" dirty="0"/>
              <a:t>(période 1an)</a:t>
            </a:r>
          </a:p>
        </p:txBody>
      </p:sp>
      <p:sp>
        <p:nvSpPr>
          <p:cNvPr id="26" name="ZoneTexte 25">
            <a:extLst>
              <a:ext uri="{FF2B5EF4-FFF2-40B4-BE49-F238E27FC236}">
                <a16:creationId xmlns:a16="http://schemas.microsoft.com/office/drawing/2014/main" id="{68F655E3-FE18-46FE-AC61-644E9557B2DB}"/>
              </a:ext>
            </a:extLst>
          </p:cNvPr>
          <p:cNvSpPr txBox="1"/>
          <p:nvPr/>
        </p:nvSpPr>
        <p:spPr>
          <a:xfrm>
            <a:off x="4644008" y="5157192"/>
            <a:ext cx="1126960" cy="600164"/>
          </a:xfrm>
          <a:prstGeom prst="rect">
            <a:avLst/>
          </a:prstGeom>
          <a:noFill/>
        </p:spPr>
        <p:txBody>
          <a:bodyPr wrap="square" rtlCol="0">
            <a:spAutoFit/>
          </a:bodyPr>
          <a:lstStyle/>
          <a:p>
            <a:r>
              <a:rPr lang="fr-FR" sz="1100" dirty="0"/>
              <a:t>Requêtage CAR de MES (période 6 mois)</a:t>
            </a:r>
          </a:p>
        </p:txBody>
      </p:sp>
      <p:sp>
        <p:nvSpPr>
          <p:cNvPr id="27" name="ZoneTexte 26">
            <a:extLst>
              <a:ext uri="{FF2B5EF4-FFF2-40B4-BE49-F238E27FC236}">
                <a16:creationId xmlns:a16="http://schemas.microsoft.com/office/drawing/2014/main" id="{F2AAB607-9E32-47DB-80F7-286460DD04EA}"/>
              </a:ext>
            </a:extLst>
          </p:cNvPr>
          <p:cNvSpPr txBox="1"/>
          <p:nvPr/>
        </p:nvSpPr>
        <p:spPr>
          <a:xfrm>
            <a:off x="5940151" y="5230361"/>
            <a:ext cx="1499765" cy="430887"/>
          </a:xfrm>
          <a:prstGeom prst="rect">
            <a:avLst/>
          </a:prstGeom>
          <a:noFill/>
        </p:spPr>
        <p:txBody>
          <a:bodyPr wrap="square" rtlCol="0">
            <a:spAutoFit/>
          </a:bodyPr>
          <a:lstStyle/>
          <a:p>
            <a:r>
              <a:rPr lang="fr-FR" sz="1100" dirty="0"/>
              <a:t>CAR CALC N+1 (période 1an)</a:t>
            </a:r>
          </a:p>
        </p:txBody>
      </p:sp>
      <p:sp>
        <p:nvSpPr>
          <p:cNvPr id="32" name="Accolade fermante 31">
            <a:extLst>
              <a:ext uri="{FF2B5EF4-FFF2-40B4-BE49-F238E27FC236}">
                <a16:creationId xmlns:a16="http://schemas.microsoft.com/office/drawing/2014/main" id="{BDA3ACA9-2B9B-46E6-A6BD-7242D0F49AEE}"/>
              </a:ext>
            </a:extLst>
          </p:cNvPr>
          <p:cNvSpPr/>
          <p:nvPr/>
        </p:nvSpPr>
        <p:spPr bwMode="auto">
          <a:xfrm rot="16200000">
            <a:off x="6519117" y="4905165"/>
            <a:ext cx="216024" cy="1872206"/>
          </a:xfrm>
          <a:prstGeom prst="rightBrace">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fr-FR" sz="2400" b="0" i="0" u="none" strike="noStrike" cap="none" normalizeH="0" baseline="0">
              <a:ln>
                <a:noFill/>
              </a:ln>
              <a:solidFill>
                <a:schemeClr val="tx1"/>
              </a:solidFill>
              <a:effectLst/>
              <a:latin typeface="Times New Roman" pitchFamily="18" charset="0"/>
            </a:endParaRPr>
          </a:p>
        </p:txBody>
      </p:sp>
      <p:sp>
        <p:nvSpPr>
          <p:cNvPr id="33" name="Accolade fermante 32">
            <a:extLst>
              <a:ext uri="{FF2B5EF4-FFF2-40B4-BE49-F238E27FC236}">
                <a16:creationId xmlns:a16="http://schemas.microsoft.com/office/drawing/2014/main" id="{A6804E44-53C4-4ACC-A205-4535592AE5F5}"/>
              </a:ext>
            </a:extLst>
          </p:cNvPr>
          <p:cNvSpPr/>
          <p:nvPr/>
        </p:nvSpPr>
        <p:spPr bwMode="auto">
          <a:xfrm rot="16200000">
            <a:off x="3713844" y="4905165"/>
            <a:ext cx="216024" cy="1872206"/>
          </a:xfrm>
          <a:prstGeom prst="rightBrace">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fr-FR" sz="2400" b="0" i="0" u="none" strike="noStrike" cap="none" normalizeH="0" baseline="0">
              <a:ln>
                <a:noFill/>
              </a:ln>
              <a:solidFill>
                <a:schemeClr val="tx1"/>
              </a:solidFill>
              <a:effectLst/>
              <a:latin typeface="Times New Roman" pitchFamily="18" charset="0"/>
            </a:endParaRPr>
          </a:p>
        </p:txBody>
      </p:sp>
      <p:sp>
        <p:nvSpPr>
          <p:cNvPr id="34" name="Accolade fermante 33">
            <a:extLst>
              <a:ext uri="{FF2B5EF4-FFF2-40B4-BE49-F238E27FC236}">
                <a16:creationId xmlns:a16="http://schemas.microsoft.com/office/drawing/2014/main" id="{6B112CE6-769A-4693-A71F-DBE4546B93F3}"/>
              </a:ext>
            </a:extLst>
          </p:cNvPr>
          <p:cNvSpPr/>
          <p:nvPr/>
        </p:nvSpPr>
        <p:spPr bwMode="auto">
          <a:xfrm rot="16200000">
            <a:off x="5124030" y="5382284"/>
            <a:ext cx="216024" cy="917967"/>
          </a:xfrm>
          <a:prstGeom prst="rightBrace">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fr-FR" sz="2400" b="0" i="0" u="none" strike="noStrike" cap="none" normalizeH="0" baseline="0">
              <a:ln>
                <a:noFill/>
              </a:ln>
              <a:solidFill>
                <a:schemeClr val="tx1"/>
              </a:solidFill>
              <a:effectLst/>
              <a:latin typeface="Times New Roman" pitchFamily="18" charset="0"/>
            </a:endParaRPr>
          </a:p>
        </p:txBody>
      </p:sp>
      <p:sp>
        <p:nvSpPr>
          <p:cNvPr id="35" name="Flèche : courbe vers le haut 34">
            <a:extLst>
              <a:ext uri="{FF2B5EF4-FFF2-40B4-BE49-F238E27FC236}">
                <a16:creationId xmlns:a16="http://schemas.microsoft.com/office/drawing/2014/main" id="{05437433-3DD6-482E-A019-452A737D946C}"/>
              </a:ext>
            </a:extLst>
          </p:cNvPr>
          <p:cNvSpPr/>
          <p:nvPr/>
        </p:nvSpPr>
        <p:spPr bwMode="auto">
          <a:xfrm>
            <a:off x="5292080" y="6021288"/>
            <a:ext cx="1368152" cy="144016"/>
          </a:xfrm>
          <a:prstGeom prst="curvedUpArrow">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fr-FR" sz="2400" b="0" i="0" u="none" strike="noStrike" cap="none" normalizeH="0" baseline="0">
              <a:ln>
                <a:noFill/>
              </a:ln>
              <a:solidFill>
                <a:schemeClr val="tx1"/>
              </a:solidFill>
              <a:effectLst/>
              <a:latin typeface="Times New Roman" pitchFamily="18" charset="0"/>
            </a:endParaRPr>
          </a:p>
        </p:txBody>
      </p:sp>
      <p:sp>
        <p:nvSpPr>
          <p:cNvPr id="36" name="Flèche : courbe vers le haut 35">
            <a:extLst>
              <a:ext uri="{FF2B5EF4-FFF2-40B4-BE49-F238E27FC236}">
                <a16:creationId xmlns:a16="http://schemas.microsoft.com/office/drawing/2014/main" id="{8EF475B9-0E81-46BC-962A-B8C1ACB10A03}"/>
              </a:ext>
            </a:extLst>
          </p:cNvPr>
          <p:cNvSpPr/>
          <p:nvPr/>
        </p:nvSpPr>
        <p:spPr bwMode="auto">
          <a:xfrm>
            <a:off x="3821856" y="6022082"/>
            <a:ext cx="1368152" cy="144016"/>
          </a:xfrm>
          <a:prstGeom prst="curvedUpArrow">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fr-FR" sz="2400" b="0" i="0" u="none" strike="noStrike" cap="none" normalizeH="0" baseline="0">
              <a:ln>
                <a:noFill/>
              </a:ln>
              <a:solidFill>
                <a:schemeClr val="tx1"/>
              </a:solidFill>
              <a:effectLst/>
              <a:latin typeface="Times New Roman" pitchFamily="18" charset="0"/>
            </a:endParaRPr>
          </a:p>
        </p:txBody>
      </p:sp>
      <p:sp>
        <p:nvSpPr>
          <p:cNvPr id="37" name="ZoneTexte 36">
            <a:extLst>
              <a:ext uri="{FF2B5EF4-FFF2-40B4-BE49-F238E27FC236}">
                <a16:creationId xmlns:a16="http://schemas.microsoft.com/office/drawing/2014/main" id="{00223EBF-28E7-445F-B448-50612FB7F0BA}"/>
              </a:ext>
            </a:extLst>
          </p:cNvPr>
          <p:cNvSpPr txBox="1"/>
          <p:nvPr/>
        </p:nvSpPr>
        <p:spPr>
          <a:xfrm>
            <a:off x="4086994" y="6106506"/>
            <a:ext cx="1499765" cy="261610"/>
          </a:xfrm>
          <a:prstGeom prst="rect">
            <a:avLst/>
          </a:prstGeom>
          <a:noFill/>
        </p:spPr>
        <p:txBody>
          <a:bodyPr wrap="square" rtlCol="0">
            <a:spAutoFit/>
          </a:bodyPr>
          <a:lstStyle/>
          <a:p>
            <a:r>
              <a:rPr lang="fr-FR" sz="1100" dirty="0"/>
              <a:t>Indicateur 3 </a:t>
            </a:r>
          </a:p>
        </p:txBody>
      </p:sp>
      <p:sp>
        <p:nvSpPr>
          <p:cNvPr id="38" name="ZoneTexte 37">
            <a:extLst>
              <a:ext uri="{FF2B5EF4-FFF2-40B4-BE49-F238E27FC236}">
                <a16:creationId xmlns:a16="http://schemas.microsoft.com/office/drawing/2014/main" id="{9FE8B18A-B1A8-488E-9390-B894234978A4}"/>
              </a:ext>
            </a:extLst>
          </p:cNvPr>
          <p:cNvSpPr txBox="1"/>
          <p:nvPr/>
        </p:nvSpPr>
        <p:spPr>
          <a:xfrm>
            <a:off x="5583923" y="6106506"/>
            <a:ext cx="1499765" cy="261610"/>
          </a:xfrm>
          <a:prstGeom prst="rect">
            <a:avLst/>
          </a:prstGeom>
          <a:noFill/>
        </p:spPr>
        <p:txBody>
          <a:bodyPr wrap="square" rtlCol="0">
            <a:spAutoFit/>
          </a:bodyPr>
          <a:lstStyle/>
          <a:p>
            <a:r>
              <a:rPr lang="fr-FR" sz="1100" dirty="0"/>
              <a:t>Indicateur 1 </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539552" y="1340768"/>
            <a:ext cx="7848872" cy="4536504"/>
          </a:xfrm>
        </p:spPr>
        <p:txBody>
          <a:bodyPr/>
          <a:lstStyle/>
          <a:p>
            <a:pPr algn="just">
              <a:spcBef>
                <a:spcPts val="1200"/>
              </a:spcBef>
            </a:pPr>
            <a:r>
              <a:rPr lang="fr-FR" sz="2000" b="1" dirty="0"/>
              <a:t>Indicateur 1 : </a:t>
            </a:r>
            <a:r>
              <a:rPr lang="fr-FR" sz="2000" dirty="0"/>
              <a:t>pour les PCE 6M et 1M mis en service il y a entre 12 et 18 mois, comparer la valeur des CAR déclarées à l’époque à la valeur des premières CAR calculées après la mise en service</a:t>
            </a:r>
          </a:p>
          <a:p>
            <a:pPr lvl="1" algn="just">
              <a:spcBef>
                <a:spcPts val="1200"/>
              </a:spcBef>
            </a:pPr>
            <a:r>
              <a:rPr lang="fr-FR" sz="1800" dirty="0"/>
              <a:t>Pour l’ensemble des fournisseurs, la CAR déclarée moyenne sur la période 01/01/2022 au 30/06/2022 vaut </a:t>
            </a:r>
            <a:r>
              <a:rPr lang="fr-FR" sz="1800" b="1" dirty="0"/>
              <a:t>12 069 kWh </a:t>
            </a:r>
            <a:r>
              <a:rPr lang="fr-FR" sz="1800" dirty="0"/>
              <a:t>et la première CAR calculée moyenne N+1 vaut 11 638 kWh (-3,6%)</a:t>
            </a:r>
          </a:p>
          <a:p>
            <a:pPr marL="1252538" lvl="2" indent="-261938" algn="just">
              <a:spcBef>
                <a:spcPts val="1200"/>
              </a:spcBef>
            </a:pPr>
            <a:r>
              <a:rPr lang="fr-FR" sz="1800" dirty="0"/>
              <a:t>Un an auparavant : CAR moyenne déclarée 11 087 kWh et première CAR calculée N+1 de 11 445 kWh (+3,2%)</a:t>
            </a:r>
          </a:p>
          <a:p>
            <a:pPr algn="just">
              <a:spcBef>
                <a:spcPts val="1200"/>
              </a:spcBef>
            </a:pPr>
            <a:r>
              <a:rPr lang="fr-FR" sz="2000" dirty="0"/>
              <a:t>Par rapport à l’année précédente, les CAR déclarées moyennes augmentent d’environ 982 kWh, et les premières CAR calculées subissent une hausse de 193 kWh environ.</a:t>
            </a:r>
          </a:p>
          <a:p>
            <a:pPr algn="just"/>
            <a:endParaRPr lang="fr-FR" sz="2000" dirty="0"/>
          </a:p>
          <a:p>
            <a:pPr marL="0" indent="0" algn="just"/>
            <a:endParaRPr lang="fr-FR" sz="2000" dirty="0"/>
          </a:p>
          <a:p>
            <a:pPr marL="0" indent="0" algn="just">
              <a:buNone/>
            </a:pPr>
            <a:endParaRPr lang="fr-FR" sz="2000" dirty="0"/>
          </a:p>
          <a:p>
            <a:pPr algn="just"/>
            <a:endParaRPr lang="fr-FR" sz="2000" dirty="0"/>
          </a:p>
        </p:txBody>
      </p:sp>
      <p:sp>
        <p:nvSpPr>
          <p:cNvPr id="4" name="Espace réservé de la date 3"/>
          <p:cNvSpPr>
            <a:spLocks noGrp="1"/>
          </p:cNvSpPr>
          <p:nvPr>
            <p:ph type="dt" sz="half" idx="10"/>
          </p:nvPr>
        </p:nvSpPr>
        <p:spPr/>
        <p:txBody>
          <a:bodyPr/>
          <a:lstStyle/>
          <a:p>
            <a:pPr>
              <a:defRPr/>
            </a:pPr>
            <a:r>
              <a:rPr lang="fr-FR" dirty="0"/>
              <a:t>6 juin 2023</a:t>
            </a:r>
          </a:p>
        </p:txBody>
      </p:sp>
      <p:sp>
        <p:nvSpPr>
          <p:cNvPr id="6" name="Titre 1"/>
          <p:cNvSpPr>
            <a:spLocks noGrp="1"/>
          </p:cNvSpPr>
          <p:nvPr>
            <p:ph type="title"/>
          </p:nvPr>
        </p:nvSpPr>
        <p:spPr>
          <a:xfrm>
            <a:off x="228600" y="476672"/>
            <a:ext cx="8305800" cy="437728"/>
          </a:xfrm>
        </p:spPr>
        <p:txBody>
          <a:bodyPr/>
          <a:lstStyle/>
          <a:p>
            <a:r>
              <a:rPr lang="fr-FR" dirty="0">
                <a:latin typeface="Frutiger Bold" pitchFamily="34" charset="0"/>
              </a:rPr>
              <a:t>Suivi de l’évolution des CAR déclarées</a:t>
            </a:r>
          </a:p>
        </p:txBody>
      </p:sp>
    </p:spTree>
  </p:cSld>
  <p:clrMapOvr>
    <a:masterClrMapping/>
  </p:clrMapOv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457200" y="1340768"/>
            <a:ext cx="8305800" cy="4824536"/>
          </a:xfrm>
        </p:spPr>
        <p:txBody>
          <a:bodyPr/>
          <a:lstStyle/>
          <a:p>
            <a:pPr>
              <a:spcBef>
                <a:spcPts val="1200"/>
              </a:spcBef>
            </a:pPr>
            <a:r>
              <a:rPr lang="fr-FR" sz="2000" b="1" dirty="0"/>
              <a:t>Indicateur 3 :</a:t>
            </a:r>
            <a:r>
              <a:rPr lang="fr-FR" sz="2000" dirty="0"/>
              <a:t> en cas de reprise d’un PCE  actif (mise en service sur point non libre), comparer la CAR calculée précédemment avec la CAR déclarée par le nouveau fournisseur.</a:t>
            </a:r>
          </a:p>
          <a:p>
            <a:pPr lvl="1">
              <a:spcBef>
                <a:spcPts val="1200"/>
              </a:spcBef>
            </a:pPr>
            <a:r>
              <a:rPr lang="fr-FR" sz="1800" dirty="0"/>
              <a:t>Pour l’ensemble des PCE, la CAR moyenne déclarée par le nouveau fournisseur est de </a:t>
            </a:r>
            <a:r>
              <a:rPr lang="fr-FR" sz="1800" b="1" dirty="0"/>
              <a:t>12 069 </a:t>
            </a:r>
            <a:r>
              <a:rPr lang="fr-FR" sz="1800" dirty="0"/>
              <a:t>kWh, elle est inférieure de -8 % à la CAR moyenne N-1 calculée précédemment (13 117 kWh)</a:t>
            </a:r>
          </a:p>
          <a:p>
            <a:pPr lvl="2">
              <a:spcBef>
                <a:spcPts val="1200"/>
              </a:spcBef>
            </a:pPr>
            <a:r>
              <a:rPr lang="fr-FR" sz="1800" dirty="0"/>
              <a:t>Un an précédemment : CAR moyenne déclarée 11 087 kWh, soit -9% vs CAR N-1 de 12 186 kWh</a:t>
            </a:r>
          </a:p>
          <a:p>
            <a:pPr>
              <a:spcBef>
                <a:spcPts val="1200"/>
              </a:spcBef>
            </a:pPr>
            <a:r>
              <a:rPr lang="fr-FR" sz="2000" dirty="0"/>
              <a:t>Nous constatons une augmentation de 931 kWh environ sur les CAR N-1.</a:t>
            </a:r>
          </a:p>
          <a:p>
            <a:endParaRPr lang="fr-FR" sz="2000" dirty="0"/>
          </a:p>
        </p:txBody>
      </p:sp>
      <p:sp>
        <p:nvSpPr>
          <p:cNvPr id="6" name="Titre 1"/>
          <p:cNvSpPr>
            <a:spLocks noGrp="1"/>
          </p:cNvSpPr>
          <p:nvPr>
            <p:ph type="title"/>
          </p:nvPr>
        </p:nvSpPr>
        <p:spPr>
          <a:xfrm>
            <a:off x="228600" y="476672"/>
            <a:ext cx="8305800" cy="437728"/>
          </a:xfrm>
        </p:spPr>
        <p:txBody>
          <a:bodyPr/>
          <a:lstStyle/>
          <a:p>
            <a:r>
              <a:rPr lang="fr-FR" dirty="0">
                <a:latin typeface="Frutiger Bold" pitchFamily="34" charset="0"/>
              </a:rPr>
              <a:t>Suivi de l’évolution des CAR déclarées</a:t>
            </a:r>
          </a:p>
        </p:txBody>
      </p:sp>
      <p:sp>
        <p:nvSpPr>
          <p:cNvPr id="5" name="Espace réservé de la date 3"/>
          <p:cNvSpPr>
            <a:spLocks noGrp="1"/>
          </p:cNvSpPr>
          <p:nvPr>
            <p:ph type="dt" sz="half" idx="10"/>
          </p:nvPr>
        </p:nvSpPr>
        <p:spPr>
          <a:xfrm>
            <a:off x="7380288" y="6356350"/>
            <a:ext cx="1382712" cy="152400"/>
          </a:xfrm>
        </p:spPr>
        <p:txBody>
          <a:bodyPr/>
          <a:lstStyle/>
          <a:p>
            <a:pPr>
              <a:defRPr/>
            </a:pPr>
            <a:r>
              <a:rPr lang="fr-FR" dirty="0"/>
              <a:t>6 juin 2023</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re 1"/>
          <p:cNvSpPr>
            <a:spLocks noGrp="1"/>
          </p:cNvSpPr>
          <p:nvPr>
            <p:ph type="title"/>
          </p:nvPr>
        </p:nvSpPr>
        <p:spPr>
          <a:xfrm>
            <a:off x="228600" y="476672"/>
            <a:ext cx="8305800" cy="437728"/>
          </a:xfrm>
        </p:spPr>
        <p:txBody>
          <a:bodyPr/>
          <a:lstStyle/>
          <a:p>
            <a:r>
              <a:rPr lang="fr-FR" dirty="0">
                <a:latin typeface="Frutiger Bold" pitchFamily="34" charset="0"/>
              </a:rPr>
              <a:t>Evolution des indicateurs 1 et 3</a:t>
            </a:r>
          </a:p>
        </p:txBody>
      </p:sp>
      <p:sp>
        <p:nvSpPr>
          <p:cNvPr id="7" name="Espace réservé du contenu 2"/>
          <p:cNvSpPr>
            <a:spLocks noGrp="1"/>
          </p:cNvSpPr>
          <p:nvPr>
            <p:ph idx="1"/>
          </p:nvPr>
        </p:nvSpPr>
        <p:spPr>
          <a:xfrm>
            <a:off x="539552" y="980728"/>
            <a:ext cx="7920880" cy="1224136"/>
          </a:xfrm>
        </p:spPr>
        <p:txBody>
          <a:bodyPr/>
          <a:lstStyle/>
          <a:p>
            <a:pPr marL="0" indent="0">
              <a:spcBef>
                <a:spcPts val="1200"/>
              </a:spcBef>
              <a:buNone/>
            </a:pPr>
            <a:r>
              <a:rPr lang="fr-FR" sz="2000" dirty="0"/>
              <a:t>Les CAR N-1 et déclarées remontent de façon uniforme. </a:t>
            </a:r>
          </a:p>
          <a:p>
            <a:pPr marL="0" indent="0">
              <a:spcBef>
                <a:spcPts val="1200"/>
              </a:spcBef>
              <a:buNone/>
            </a:pPr>
            <a:r>
              <a:rPr lang="fr-FR" sz="2000" dirty="0"/>
              <a:t>Les CAR N+1, restent stables et voient leur niveau passer en dessous des CAR déclarées. </a:t>
            </a:r>
          </a:p>
        </p:txBody>
      </p:sp>
      <p:sp>
        <p:nvSpPr>
          <p:cNvPr id="8" name="Espace réservé de la date 3"/>
          <p:cNvSpPr>
            <a:spLocks noGrp="1"/>
          </p:cNvSpPr>
          <p:nvPr>
            <p:ph type="dt" sz="half" idx="10"/>
          </p:nvPr>
        </p:nvSpPr>
        <p:spPr>
          <a:xfrm>
            <a:off x="7380288" y="6356350"/>
            <a:ext cx="1382712" cy="152400"/>
          </a:xfrm>
        </p:spPr>
        <p:txBody>
          <a:bodyPr/>
          <a:lstStyle/>
          <a:p>
            <a:pPr>
              <a:defRPr/>
            </a:pPr>
            <a:r>
              <a:rPr lang="fr-FR" dirty="0"/>
              <a:t>6 juin 2023</a:t>
            </a:r>
          </a:p>
        </p:txBody>
      </p:sp>
      <p:pic>
        <p:nvPicPr>
          <p:cNvPr id="3" name="Image 2">
            <a:extLst>
              <a:ext uri="{FF2B5EF4-FFF2-40B4-BE49-F238E27FC236}">
                <a16:creationId xmlns:a16="http://schemas.microsoft.com/office/drawing/2014/main" id="{A91B1634-D8DA-23C9-65A5-B73214E68E1B}"/>
              </a:ext>
            </a:extLst>
          </p:cNvPr>
          <p:cNvPicPr>
            <a:picLocks noChangeAspect="1"/>
          </p:cNvPicPr>
          <p:nvPr/>
        </p:nvPicPr>
        <p:blipFill>
          <a:blip r:embed="rId2"/>
          <a:stretch>
            <a:fillRect/>
          </a:stretch>
        </p:blipFill>
        <p:spPr>
          <a:xfrm>
            <a:off x="683568" y="2564904"/>
            <a:ext cx="7220321" cy="2902099"/>
          </a:xfrm>
          <a:prstGeom prst="rect">
            <a:avLst/>
          </a:prstGeom>
        </p:spPr>
      </p:pic>
    </p:spTree>
    <p:extLst>
      <p:ext uri="{BB962C8B-B14F-4D97-AF65-F5344CB8AC3E}">
        <p14:creationId xmlns:p14="http://schemas.microsoft.com/office/powerpoint/2010/main" val="2460516805"/>
      </p:ext>
    </p:extLst>
  </p:cSld>
  <p:clrMapOvr>
    <a:masterClrMapping/>
  </p:clrMapOvr>
</p:sld>
</file>

<file path=ppt/theme/theme1.xml><?xml version="1.0" encoding="utf-8"?>
<a:theme xmlns:a="http://schemas.openxmlformats.org/drawingml/2006/main" name="Modèle par défaut">
  <a:themeElements>
    <a:clrScheme name="Modèle par défaut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Modèle par défaut">
      <a:majorFont>
        <a:latin typeface="GazdeFranceBold"/>
        <a:ea typeface=""/>
        <a:cs typeface=""/>
      </a:majorFont>
      <a:minorFont>
        <a:latin typeface="Frutiger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fr-FR" sz="2400" b="0" i="0" u="none" strike="noStrike" cap="none" normalizeH="0" baseline="0" smtClean="0">
            <a:ln>
              <a:noFill/>
            </a:ln>
            <a:solidFill>
              <a:schemeClr val="tx1"/>
            </a:solidFill>
            <a:effectLst/>
            <a:latin typeface="Times New Roman"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fr-FR" sz="2400" b="0" i="0" u="none" strike="noStrike" cap="none" normalizeH="0" baseline="0" smtClean="0">
            <a:ln>
              <a:noFill/>
            </a:ln>
            <a:solidFill>
              <a:schemeClr val="tx1"/>
            </a:solidFill>
            <a:effectLst/>
            <a:latin typeface="Times New Roman" pitchFamily="18" charset="0"/>
          </a:defRPr>
        </a:defPPr>
      </a:lstStyle>
    </a:lnDef>
  </a:objectDefaults>
  <a:extraClrSchemeLst>
    <a:extraClrScheme>
      <a:clrScheme name="Modèle par défaut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Modèle par défaut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Modèle par défaut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Modèle par défaut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Modèle par défaut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Modèle par défaut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Modèle par défaut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Thème Offic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Thème Offic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4110EA274DF3AB4286C7DBFC9863130D" ma:contentTypeVersion="26" ma:contentTypeDescription="Crée un document." ma:contentTypeScope="" ma:versionID="2dbbe91ce508db9afb24424c7d32f3a2">
  <xsd:schema xmlns:xsd="http://www.w3.org/2001/XMLSchema" xmlns:xs="http://www.w3.org/2001/XMLSchema" xmlns:p="http://schemas.microsoft.com/office/2006/metadata/properties" xmlns:ns2="ca547a0d-6883-4367-bc5b-3f6154fdeb63" xmlns:ns3="2a59039a-72bf-486b-adaf-9ad1a21f45e8" targetNamespace="http://schemas.microsoft.com/office/2006/metadata/properties" ma:root="true" ma:fieldsID="f0ba54eee2b2b4b47fe76419de113636" ns2:_="" ns3:_="">
    <xsd:import namespace="ca547a0d-6883-4367-bc5b-3f6154fdeb63"/>
    <xsd:import namespace="2a59039a-72bf-486b-adaf-9ad1a21f45e8"/>
    <xsd:element name="properties">
      <xsd:complexType>
        <xsd:sequence>
          <xsd:element name="documentManagement">
            <xsd:complexType>
              <xsd:all>
                <xsd:element ref="ns2:MediaServiceMetadata" minOccurs="0"/>
                <xsd:element ref="ns2:MediaServiceFastMetadata" minOccurs="0"/>
                <xsd:element ref="ns2:Version_x0020_souhait_x00e9_e" minOccurs="0"/>
                <xsd:element ref="ns3:SharedWithUsers" minOccurs="0"/>
                <xsd:element ref="ns3:SharedWithDetails" minOccurs="0"/>
                <xsd:element ref="ns2:MediaServiceDateTaken" minOccurs="0"/>
                <xsd:element ref="ns2:Commentaire" minOccurs="0"/>
                <xsd:element ref="ns2:PPM_x0020__x002f__x0020_QC" minOccurs="0"/>
                <xsd:element ref="ns2:Etape" minOccurs="0"/>
                <xsd:element ref="ns2:PPM" minOccurs="0"/>
                <xsd:element ref="ns2:MediaLengthInSeconds" minOccurs="0"/>
                <xsd:element ref="ns2:MediaServiceAutoKeyPoints" minOccurs="0"/>
                <xsd:element ref="ns2:MediaServiceKeyPoints" minOccurs="0"/>
                <xsd:element ref="ns2:lcf76f155ced4ddcb4097134ff3c332f" minOccurs="0"/>
                <xsd:element ref="ns3:TaxCatchAll" minOccurs="0"/>
                <xsd:element ref="ns2:MediaServiceOCR" minOccurs="0"/>
                <xsd:element ref="ns2:MediaServiceGenerationTime" minOccurs="0"/>
                <xsd:element ref="ns2:MediaServiceEventHashCod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a547a0d-6883-4367-bc5b-3f6154fdeb63" elementFormDefault="qualified">
    <xsd:import namespace="http://schemas.microsoft.com/office/2006/documentManagement/types"/>
    <xsd:import namespace="http://schemas.microsoft.com/office/infopath/2007/PartnerControls"/>
    <xsd:element name="MediaServiceMetadata" ma:index="4" nillable="true" ma:displayName="MediaServiceMetadata" ma:hidden="true" ma:internalName="MediaServiceMetadata" ma:readOnly="true">
      <xsd:simpleType>
        <xsd:restriction base="dms:Note"/>
      </xsd:simpleType>
    </xsd:element>
    <xsd:element name="MediaServiceFastMetadata" ma:index="5" nillable="true" ma:displayName="MediaServiceFastMetadata" ma:hidden="true" ma:internalName="MediaServiceFastMetadata" ma:readOnly="true">
      <xsd:simpleType>
        <xsd:restriction base="dms:Note"/>
      </xsd:simpleType>
    </xsd:element>
    <xsd:element name="Version_x0020_souhait_x00e9_e" ma:index="6" nillable="true" ma:displayName="Version souhaitée" ma:internalName="Version_x0020_souhait_x00e9_e" ma:readOnly="false">
      <xsd:simpleType>
        <xsd:restriction base="dms:Text">
          <xsd:maxLength value="255"/>
        </xsd:restriction>
      </xsd:simpleType>
    </xsd:element>
    <xsd:element name="MediaServiceDateTaken" ma:index="9" nillable="true" ma:displayName="MediaServiceDateTaken" ma:hidden="true" ma:internalName="MediaServiceDateTaken" ma:readOnly="true">
      <xsd:simpleType>
        <xsd:restriction base="dms:Text"/>
      </xsd:simpleType>
    </xsd:element>
    <xsd:element name="Commentaire" ma:index="10" nillable="true" ma:displayName="Commentaire" ma:internalName="Commentaire" ma:readOnly="false">
      <xsd:simpleType>
        <xsd:restriction base="dms:Text">
          <xsd:maxLength value="255"/>
        </xsd:restriction>
      </xsd:simpleType>
    </xsd:element>
    <xsd:element name="PPM_x0020__x002f__x0020_QC" ma:index="11" nillable="true" ma:displayName="PPM / QC" ma:internalName="PPM_x0020__x002f__x0020_QC" ma:readOnly="false">
      <xsd:simpleType>
        <xsd:restriction base="dms:Text">
          <xsd:maxLength value="255"/>
        </xsd:restriction>
      </xsd:simpleType>
    </xsd:element>
    <xsd:element name="Etape" ma:index="12" nillable="true" ma:displayName="Etape" ma:internalName="Etape" ma:readOnly="false">
      <xsd:simpleType>
        <xsd:restriction base="dms:Text">
          <xsd:maxLength value="255"/>
        </xsd:restriction>
      </xsd:simpleType>
    </xsd:element>
    <xsd:element name="PPM" ma:index="13" nillable="true" ma:displayName="PPM" ma:internalName="PPM" ma:readOnly="false">
      <xsd:simpleType>
        <xsd:restriction base="dms:Text">
          <xsd:maxLength value="255"/>
        </xsd:restriction>
      </xsd:simpleType>
    </xsd:element>
    <xsd:element name="MediaLengthInSeconds" ma:index="14" nillable="true" ma:displayName="MediaLengthInSeconds" ma:hidden="true" ma:internalName="MediaLengthInSeconds" ma:readOnly="true">
      <xsd:simpleType>
        <xsd:restriction base="dms:Unknown"/>
      </xsd:simpleType>
    </xsd:element>
    <xsd:element name="MediaServiceAutoKeyPoints" ma:index="19" nillable="true" ma:displayName="MediaServiceAutoKeyPoints" ma:hidden="true" ma:internalName="MediaServiceAutoKeyPoints" ma:readOnly="true">
      <xsd:simpleType>
        <xsd:restriction base="dms:Note"/>
      </xsd:simpleType>
    </xsd:element>
    <xsd:element name="MediaServiceKeyPoints" ma:index="20" nillable="true" ma:displayName="KeyPoints" ma:internalName="MediaServiceKeyPoints" ma:readOnly="true">
      <xsd:simpleType>
        <xsd:restriction base="dms:Note">
          <xsd:maxLength value="255"/>
        </xsd:restriction>
      </xsd:simpleType>
    </xsd:element>
    <xsd:element name="lcf76f155ced4ddcb4097134ff3c332f" ma:index="22" nillable="true" ma:taxonomy="true" ma:internalName="lcf76f155ced4ddcb4097134ff3c332f" ma:taxonomyFieldName="MediaServiceImageTags" ma:displayName="Balises d’images" ma:readOnly="false" ma:fieldId="{5cf76f15-5ced-4ddc-b409-7134ff3c332f}" ma:taxonomyMulti="true" ma:sspId="ff804446-778a-44e9-9973-97875d116571" ma:termSetId="09814cd3-568e-fe90-9814-8d621ff8fb84" ma:anchorId="fba54fb3-c3e1-fe81-a776-ca4b69148c4d" ma:open="true" ma:isKeyword="false">
      <xsd:complexType>
        <xsd:sequence>
          <xsd:element ref="pc:Terms" minOccurs="0" maxOccurs="1"/>
        </xsd:sequence>
      </xsd:complexType>
    </xsd:element>
    <xsd:element name="MediaServiceOCR" ma:index="24" nillable="true" ma:displayName="Extracted Text" ma:internalName="MediaServiceOCR" ma:readOnly="true">
      <xsd:simpleType>
        <xsd:restriction base="dms:Note">
          <xsd:maxLength value="255"/>
        </xsd:restriction>
      </xsd:simpleType>
    </xsd:element>
    <xsd:element name="MediaServiceGenerationTime" ma:index="25" nillable="true" ma:displayName="MediaServiceGenerationTime" ma:hidden="true" ma:internalName="MediaServiceGenerationTime" ma:readOnly="true">
      <xsd:simpleType>
        <xsd:restriction base="dms:Text"/>
      </xsd:simpleType>
    </xsd:element>
    <xsd:element name="MediaServiceEventHashCode" ma:index="26" nillable="true" ma:displayName="MediaServiceEventHashCode" ma:hidden="true" ma:internalName="MediaServiceEventHashCode"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2a59039a-72bf-486b-adaf-9ad1a21f45e8" elementFormDefault="qualified">
    <xsd:import namespace="http://schemas.microsoft.com/office/2006/documentManagement/types"/>
    <xsd:import namespace="http://schemas.microsoft.com/office/infopath/2007/PartnerControls"/>
    <xsd:element name="SharedWithUsers" ma:index="7" nillable="true" ma:displayName="Partagé avec"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8" nillable="true" ma:displayName="Partagé avec détails" ma:internalName="SharedWithDetails" ma:readOnly="true">
      <xsd:simpleType>
        <xsd:restriction base="dms:Note">
          <xsd:maxLength value="255"/>
        </xsd:restriction>
      </xsd:simpleType>
    </xsd:element>
    <xsd:element name="TaxCatchAll" ma:index="23" nillable="true" ma:displayName="Taxonomy Catch All Column" ma:hidden="true" ma:list="{39676c72-466b-4ba5-a41c-07376da04578}" ma:internalName="TaxCatchAll" ma:showField="CatchAllData" ma:web="2a59039a-72bf-486b-adaf-9ad1a21f45e8">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15" ma:displayName="Type de contenu"/>
        <xsd:element ref="dc:title" minOccurs="0" maxOccurs="1" ma:index="3" ma:displayName="Titr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Commentaire xmlns="ca547a0d-6883-4367-bc5b-3f6154fdeb63" xsi:nil="true"/>
    <Etape xmlns="ca547a0d-6883-4367-bc5b-3f6154fdeb63" xsi:nil="true"/>
    <PPM xmlns="ca547a0d-6883-4367-bc5b-3f6154fdeb63" xsi:nil="true"/>
    <Version_x0020_souhait_x00e9_e xmlns="ca547a0d-6883-4367-bc5b-3f6154fdeb63" xsi:nil="true"/>
    <TaxCatchAll xmlns="2a59039a-72bf-486b-adaf-9ad1a21f45e8" xsi:nil="true"/>
    <lcf76f155ced4ddcb4097134ff3c332f xmlns="ca547a0d-6883-4367-bc5b-3f6154fdeb63">
      <Terms xmlns="http://schemas.microsoft.com/office/infopath/2007/PartnerControls"/>
    </lcf76f155ced4ddcb4097134ff3c332f>
    <PPM_x0020__x002f__x0020_QC xmlns="ca547a0d-6883-4367-bc5b-3f6154fdeb63" xsi:nil="true"/>
  </documentManagement>
</p:properties>
</file>

<file path=customXml/itemProps1.xml><?xml version="1.0" encoding="utf-8"?>
<ds:datastoreItem xmlns:ds="http://schemas.openxmlformats.org/officeDocument/2006/customXml" ds:itemID="{64436626-AB00-44CB-9221-237B5912B10B}"/>
</file>

<file path=customXml/itemProps2.xml><?xml version="1.0" encoding="utf-8"?>
<ds:datastoreItem xmlns:ds="http://schemas.openxmlformats.org/officeDocument/2006/customXml" ds:itemID="{31503BA5-AAF1-4E10-BAA6-CE8D2EAD70E0}"/>
</file>

<file path=customXml/itemProps3.xml><?xml version="1.0" encoding="utf-8"?>
<ds:datastoreItem xmlns:ds="http://schemas.openxmlformats.org/officeDocument/2006/customXml" ds:itemID="{7F6C161F-A500-4E81-B1B6-C8572FE1D4AE}"/>
</file>

<file path=docProps/app.xml><?xml version="1.0" encoding="utf-8"?>
<Properties xmlns="http://schemas.openxmlformats.org/officeDocument/2006/extended-properties" xmlns:vt="http://schemas.openxmlformats.org/officeDocument/2006/docPropsVTypes">
  <Template/>
  <TotalTime>53926</TotalTime>
  <Words>474</Words>
  <Application>Microsoft Office PowerPoint</Application>
  <PresentationFormat>Affichage à l'écran (4:3)</PresentationFormat>
  <Paragraphs>35</Paragraphs>
  <Slides>5</Slides>
  <Notes>0</Notes>
  <HiddenSlides>0</HiddenSlides>
  <MMClips>0</MMClips>
  <ScaleCrop>false</ScaleCrop>
  <HeadingPairs>
    <vt:vector size="6" baseType="variant">
      <vt:variant>
        <vt:lpstr>Polices utilisées</vt:lpstr>
      </vt:variant>
      <vt:variant>
        <vt:i4>7</vt:i4>
      </vt:variant>
      <vt:variant>
        <vt:lpstr>Thème</vt:lpstr>
      </vt:variant>
      <vt:variant>
        <vt:i4>1</vt:i4>
      </vt:variant>
      <vt:variant>
        <vt:lpstr>Titres des diapositives</vt:lpstr>
      </vt:variant>
      <vt:variant>
        <vt:i4>5</vt:i4>
      </vt:variant>
    </vt:vector>
  </HeadingPairs>
  <TitlesOfParts>
    <vt:vector size="13" baseType="lpstr">
      <vt:lpstr>Frutiger Bold</vt:lpstr>
      <vt:lpstr>Frutiger Roman</vt:lpstr>
      <vt:lpstr>GazdefranceBold</vt:lpstr>
      <vt:lpstr>GazdefranceBold</vt:lpstr>
      <vt:lpstr>Times</vt:lpstr>
      <vt:lpstr>Times New Roman</vt:lpstr>
      <vt:lpstr>Wingdings</vt:lpstr>
      <vt:lpstr>Modèle par défaut</vt:lpstr>
      <vt:lpstr>Présentation PowerPoint</vt:lpstr>
      <vt:lpstr>Suivi de l’évolution des CAR déclarées</vt:lpstr>
      <vt:lpstr>Suivi de l’évolution des CAR déclarées</vt:lpstr>
      <vt:lpstr>Suivi de l’évolution des CAR déclarées</vt:lpstr>
      <vt:lpstr>Evolution des indicateurs 1 et 3</vt:lpstr>
    </vt:vector>
  </TitlesOfParts>
  <Company>Gaz de France</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CSP – Sous-groupe Acheminement 20 Mai 2011    Méthode de valorisation des CED pour 2011</dc:title>
  <dc:creator>Didier HASSE</dc:creator>
  <cp:lastModifiedBy>MARTON Robert (Gaz Réseau Distribution France)</cp:lastModifiedBy>
  <cp:revision>1608</cp:revision>
  <dcterms:created xsi:type="dcterms:W3CDTF">2003-04-15T14:44:22Z</dcterms:created>
  <dcterms:modified xsi:type="dcterms:W3CDTF">2023-05-26T12:30:11Z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Direction">
    <vt:lpwstr>DIRECTION YYYYYYYYY</vt:lpwstr>
  </property>
  <property fmtid="{D5CDD505-2E9C-101B-9397-08002B2CF9AE}" pid="3" name="Délégation">
    <vt:lpwstr>Délégation xxxxxxxxx</vt:lpwstr>
  </property>
  <property fmtid="{D5CDD505-2E9C-101B-9397-08002B2CF9AE}" pid="4" name="EnTête">
    <vt:lpwstr>Présentation des travaux en cours à la Direction de la Recherche de Gaz de France</vt:lpwstr>
  </property>
  <property fmtid="{D5CDD505-2E9C-101B-9397-08002B2CF9AE}" pid="5" name="PiedPage">
    <vt:lpwstr>Florence Jodar</vt:lpwstr>
  </property>
  <property fmtid="{D5CDD505-2E9C-101B-9397-08002B2CF9AE}" pid="6" name="ContentTypeId">
    <vt:lpwstr>0x0101004110EA274DF3AB4286C7DBFC9863130D</vt:lpwstr>
  </property>
</Properties>
</file>