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
  </p:notesMasterIdLst>
  <p:handoutMasterIdLst>
    <p:handoutMasterId r:id="rId7"/>
  </p:handoutMasterIdLst>
  <p:sldIdLst>
    <p:sldId id="622" r:id="rId2"/>
    <p:sldId id="623" r:id="rId3"/>
    <p:sldId id="631" r:id="rId4"/>
    <p:sldId id="630" r:id="rId5"/>
  </p:sldIdLst>
  <p:sldSz cx="9144000" cy="6858000" type="screen4x3"/>
  <p:notesSz cx="6742113" cy="9872663"/>
  <p:defaultTextStyle>
    <a:defPPr>
      <a:defRPr lang="fr-FR"/>
    </a:defPPr>
    <a:lvl1pPr algn="l" rtl="0" fontAlgn="base">
      <a:spcBef>
        <a:spcPct val="0"/>
      </a:spcBef>
      <a:spcAft>
        <a:spcPct val="0"/>
      </a:spcAft>
      <a:defRPr sz="2400" kern="1200">
        <a:solidFill>
          <a:schemeClr val="tx1"/>
        </a:solidFill>
        <a:latin typeface="Times New Roman" pitchFamily="18" charset="0"/>
        <a:ea typeface="+mn-ea"/>
        <a:cs typeface="Arial" charset="0"/>
      </a:defRPr>
    </a:lvl1pPr>
    <a:lvl2pPr marL="457200" algn="l" rtl="0" fontAlgn="base">
      <a:spcBef>
        <a:spcPct val="0"/>
      </a:spcBef>
      <a:spcAft>
        <a:spcPct val="0"/>
      </a:spcAft>
      <a:defRPr sz="2400" kern="1200">
        <a:solidFill>
          <a:schemeClr val="tx1"/>
        </a:solidFill>
        <a:latin typeface="Times New Roman" pitchFamily="18" charset="0"/>
        <a:ea typeface="+mn-ea"/>
        <a:cs typeface="Arial" charset="0"/>
      </a:defRPr>
    </a:lvl2pPr>
    <a:lvl3pPr marL="914400" algn="l" rtl="0" fontAlgn="base">
      <a:spcBef>
        <a:spcPct val="0"/>
      </a:spcBef>
      <a:spcAft>
        <a:spcPct val="0"/>
      </a:spcAft>
      <a:defRPr sz="24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24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2400" kern="1200">
        <a:solidFill>
          <a:schemeClr val="tx1"/>
        </a:solidFill>
        <a:latin typeface="Times New Roman" pitchFamily="18" charset="0"/>
        <a:ea typeface="+mn-ea"/>
        <a:cs typeface="Arial" charset="0"/>
      </a:defRPr>
    </a:lvl5pPr>
    <a:lvl6pPr marL="2286000" algn="l" defTabSz="914400" rtl="0" eaLnBrk="1" latinLnBrk="0" hangingPunct="1">
      <a:defRPr sz="2400" kern="1200">
        <a:solidFill>
          <a:schemeClr val="tx1"/>
        </a:solidFill>
        <a:latin typeface="Times New Roman" pitchFamily="18" charset="0"/>
        <a:ea typeface="+mn-ea"/>
        <a:cs typeface="Arial" charset="0"/>
      </a:defRPr>
    </a:lvl6pPr>
    <a:lvl7pPr marL="2743200" algn="l" defTabSz="914400" rtl="0" eaLnBrk="1" latinLnBrk="0" hangingPunct="1">
      <a:defRPr sz="2400" kern="1200">
        <a:solidFill>
          <a:schemeClr val="tx1"/>
        </a:solidFill>
        <a:latin typeface="Times New Roman" pitchFamily="18" charset="0"/>
        <a:ea typeface="+mn-ea"/>
        <a:cs typeface="Arial" charset="0"/>
      </a:defRPr>
    </a:lvl7pPr>
    <a:lvl8pPr marL="3200400" algn="l" defTabSz="914400" rtl="0" eaLnBrk="1" latinLnBrk="0" hangingPunct="1">
      <a:defRPr sz="2400" kern="1200">
        <a:solidFill>
          <a:schemeClr val="tx1"/>
        </a:solidFill>
        <a:latin typeface="Times New Roman" pitchFamily="18" charset="0"/>
        <a:ea typeface="+mn-ea"/>
        <a:cs typeface="Arial" charset="0"/>
      </a:defRPr>
    </a:lvl8pPr>
    <a:lvl9pPr marL="3657600" algn="l" defTabSz="914400" rtl="0" eaLnBrk="1" latinLnBrk="0" hangingPunct="1">
      <a:defRPr sz="2400" kern="1200">
        <a:solidFill>
          <a:schemeClr val="tx1"/>
        </a:solidFill>
        <a:latin typeface="Times New Roman" pitchFamily="18"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07" userDrawn="1">
          <p15:clr>
            <a:srgbClr val="A4A3A4"/>
          </p15:clr>
        </p15:guide>
        <p15:guide id="2" pos="212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D9EC"/>
    <a:srgbClr val="B7ECFF"/>
    <a:srgbClr val="33CCFF"/>
    <a:srgbClr val="FF0000"/>
    <a:srgbClr val="CCFF99"/>
    <a:srgbClr val="FF6600"/>
    <a:srgbClr val="FFCC99"/>
    <a:srgbClr val="FF66CC"/>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ABFCF23-3B69-468F-B69F-88F6DE6A72F2}" styleName="Style moyen 1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Style clair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EB344D84-9AFB-497E-A393-DC336BA19D2E}" styleName="Style moyen 3 - Accentuation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50" autoAdjust="0"/>
    <p:restoredTop sz="98833" autoAdjust="0"/>
  </p:normalViewPr>
  <p:slideViewPr>
    <p:cSldViewPr snapToObjects="1">
      <p:cViewPr varScale="1">
        <p:scale>
          <a:sx n="76" d="100"/>
          <a:sy n="76" d="100"/>
        </p:scale>
        <p:origin x="928" y="36"/>
      </p:cViewPr>
      <p:guideLst>
        <p:guide orient="horz" pos="2160"/>
        <p:guide pos="2880"/>
      </p:guideLst>
    </p:cSldViewPr>
  </p:slideViewPr>
  <p:outlineViewPr>
    <p:cViewPr>
      <p:scale>
        <a:sx n="40" d="100"/>
        <a:sy n="40"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48" d="100"/>
          <a:sy n="48" d="100"/>
        </p:scale>
        <p:origin x="-2046" y="-96"/>
      </p:cViewPr>
      <p:guideLst>
        <p:guide orient="horz" pos="3107"/>
        <p:guide pos="212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handoutMaster" Target="handoutMasters/handoutMaster1.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1" y="0"/>
            <a:ext cx="4988093" cy="494107"/>
          </a:xfrm>
          <a:prstGeom prst="rect">
            <a:avLst/>
          </a:prstGeom>
          <a:noFill/>
          <a:ln w="9525">
            <a:noFill/>
            <a:miter lim="800000"/>
            <a:headEnd/>
            <a:tailEnd/>
          </a:ln>
          <a:effectLst/>
        </p:spPr>
        <p:txBody>
          <a:bodyPr vert="horz" wrap="square" lIns="91704" tIns="45851" rIns="91704" bIns="45851" numCol="1" anchor="t" anchorCtr="0" compatLnSpc="1">
            <a:prstTxWarp prst="textNoShape">
              <a:avLst/>
            </a:prstTxWarp>
          </a:bodyPr>
          <a:lstStyle>
            <a:lvl1pPr defTabSz="914510">
              <a:defRPr sz="1200">
                <a:latin typeface="Frutiger Roman" pitchFamily="34" charset="0"/>
                <a:cs typeface="+mn-cs"/>
              </a:defRPr>
            </a:lvl1pPr>
          </a:lstStyle>
          <a:p>
            <a:pPr>
              <a:defRPr/>
            </a:pPr>
            <a:endParaRPr lang="fr-FR" dirty="0"/>
          </a:p>
        </p:txBody>
      </p:sp>
      <p:sp>
        <p:nvSpPr>
          <p:cNvPr id="24579" name="Rectangle 3"/>
          <p:cNvSpPr>
            <a:spLocks noGrp="1" noChangeArrowheads="1"/>
          </p:cNvSpPr>
          <p:nvPr>
            <p:ph type="dt" sz="quarter" idx="1"/>
          </p:nvPr>
        </p:nvSpPr>
        <p:spPr bwMode="auto">
          <a:xfrm>
            <a:off x="3821371" y="0"/>
            <a:ext cx="2920742" cy="494107"/>
          </a:xfrm>
          <a:prstGeom prst="rect">
            <a:avLst/>
          </a:prstGeom>
          <a:noFill/>
          <a:ln w="9525">
            <a:noFill/>
            <a:miter lim="800000"/>
            <a:headEnd/>
            <a:tailEnd/>
          </a:ln>
          <a:effectLst/>
        </p:spPr>
        <p:txBody>
          <a:bodyPr vert="horz" wrap="square" lIns="91704" tIns="45851" rIns="91704" bIns="45851" numCol="1" anchor="t" anchorCtr="0" compatLnSpc="1">
            <a:prstTxWarp prst="textNoShape">
              <a:avLst/>
            </a:prstTxWarp>
          </a:bodyPr>
          <a:lstStyle>
            <a:lvl1pPr algn="r" defTabSz="914510">
              <a:defRPr sz="800">
                <a:latin typeface="Frutiger Roman" pitchFamily="34" charset="0"/>
                <a:cs typeface="+mn-cs"/>
              </a:defRPr>
            </a:lvl1pPr>
          </a:lstStyle>
          <a:p>
            <a:pPr>
              <a:defRPr/>
            </a:pPr>
            <a:endParaRPr lang="fr-FR" dirty="0"/>
          </a:p>
        </p:txBody>
      </p:sp>
      <p:sp>
        <p:nvSpPr>
          <p:cNvPr id="24580" name="Rectangle 4"/>
          <p:cNvSpPr>
            <a:spLocks noGrp="1" noChangeArrowheads="1"/>
          </p:cNvSpPr>
          <p:nvPr>
            <p:ph type="ftr" sz="quarter" idx="2"/>
          </p:nvPr>
        </p:nvSpPr>
        <p:spPr bwMode="auto">
          <a:xfrm>
            <a:off x="1" y="9378558"/>
            <a:ext cx="2920743" cy="494106"/>
          </a:xfrm>
          <a:prstGeom prst="rect">
            <a:avLst/>
          </a:prstGeom>
          <a:noFill/>
          <a:ln w="9525">
            <a:noFill/>
            <a:miter lim="800000"/>
            <a:headEnd/>
            <a:tailEnd/>
          </a:ln>
          <a:effectLst/>
        </p:spPr>
        <p:txBody>
          <a:bodyPr vert="horz" wrap="square" lIns="91704" tIns="45851" rIns="91704" bIns="45851" numCol="1" anchor="b" anchorCtr="0" compatLnSpc="1">
            <a:prstTxWarp prst="textNoShape">
              <a:avLst/>
            </a:prstTxWarp>
          </a:bodyPr>
          <a:lstStyle>
            <a:lvl1pPr defTabSz="914510">
              <a:defRPr sz="800">
                <a:latin typeface="Frutiger Roman" pitchFamily="34" charset="0"/>
                <a:cs typeface="+mn-cs"/>
              </a:defRPr>
            </a:lvl1pPr>
          </a:lstStyle>
          <a:p>
            <a:pPr>
              <a:defRPr/>
            </a:pPr>
            <a:endParaRPr lang="fr-FR" dirty="0"/>
          </a:p>
        </p:txBody>
      </p:sp>
      <p:sp>
        <p:nvSpPr>
          <p:cNvPr id="24581" name="Rectangle 5"/>
          <p:cNvSpPr>
            <a:spLocks noGrp="1" noChangeArrowheads="1"/>
          </p:cNvSpPr>
          <p:nvPr>
            <p:ph type="sldNum" sz="quarter" idx="3"/>
          </p:nvPr>
        </p:nvSpPr>
        <p:spPr bwMode="auto">
          <a:xfrm>
            <a:off x="3821371" y="9378558"/>
            <a:ext cx="2920742" cy="494106"/>
          </a:xfrm>
          <a:prstGeom prst="rect">
            <a:avLst/>
          </a:prstGeom>
          <a:noFill/>
          <a:ln w="9525">
            <a:noFill/>
            <a:miter lim="800000"/>
            <a:headEnd/>
            <a:tailEnd/>
          </a:ln>
          <a:effectLst/>
        </p:spPr>
        <p:txBody>
          <a:bodyPr vert="horz" wrap="square" lIns="91704" tIns="45851" rIns="91704" bIns="45851" numCol="1" anchor="b" anchorCtr="0" compatLnSpc="1">
            <a:prstTxWarp prst="textNoShape">
              <a:avLst/>
            </a:prstTxWarp>
          </a:bodyPr>
          <a:lstStyle>
            <a:lvl1pPr algn="r" defTabSz="914510">
              <a:defRPr sz="800">
                <a:latin typeface="Frutiger Roman" pitchFamily="34" charset="0"/>
                <a:cs typeface="+mn-cs"/>
              </a:defRPr>
            </a:lvl1pPr>
          </a:lstStyle>
          <a:p>
            <a:pPr>
              <a:defRPr/>
            </a:pPr>
            <a:fld id="{80D3548C-849A-431D-B78D-CDA1B7DAD903}" type="slidenum">
              <a:rPr lang="fr-FR"/>
              <a:pPr>
                <a:defRPr/>
              </a:pPr>
              <a:t>‹N°›</a:t>
            </a:fld>
            <a:endParaRPr lang="fr-FR" dirty="0"/>
          </a:p>
        </p:txBody>
      </p:sp>
    </p:spTree>
    <p:extLst>
      <p:ext uri="{BB962C8B-B14F-4D97-AF65-F5344CB8AC3E}">
        <p14:creationId xmlns:p14="http://schemas.microsoft.com/office/powerpoint/2010/main" val="111109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1" y="0"/>
            <a:ext cx="2920743" cy="494107"/>
          </a:xfrm>
          <a:prstGeom prst="rect">
            <a:avLst/>
          </a:prstGeom>
          <a:noFill/>
          <a:ln w="9525">
            <a:noFill/>
            <a:miter lim="800000"/>
            <a:headEnd/>
            <a:tailEnd/>
          </a:ln>
          <a:effectLst/>
        </p:spPr>
        <p:txBody>
          <a:bodyPr vert="horz" wrap="square" lIns="91704" tIns="45851" rIns="91704" bIns="45851" numCol="1" anchor="t" anchorCtr="0" compatLnSpc="1">
            <a:prstTxWarp prst="textNoShape">
              <a:avLst/>
            </a:prstTxWarp>
          </a:bodyPr>
          <a:lstStyle>
            <a:lvl1pPr defTabSz="914510">
              <a:defRPr sz="800">
                <a:latin typeface="Frutiger Roman" pitchFamily="34" charset="0"/>
                <a:cs typeface="+mn-cs"/>
              </a:defRPr>
            </a:lvl1pPr>
          </a:lstStyle>
          <a:p>
            <a:pPr>
              <a:defRPr/>
            </a:pPr>
            <a:r>
              <a:rPr lang="fr-FR" dirty="0"/>
              <a:t>Titre</a:t>
            </a:r>
          </a:p>
        </p:txBody>
      </p:sp>
      <p:sp>
        <p:nvSpPr>
          <p:cNvPr id="17411" name="Rectangle 3"/>
          <p:cNvSpPr>
            <a:spLocks noGrp="1" noChangeArrowheads="1"/>
          </p:cNvSpPr>
          <p:nvPr>
            <p:ph type="dt" idx="1"/>
          </p:nvPr>
        </p:nvSpPr>
        <p:spPr bwMode="auto">
          <a:xfrm>
            <a:off x="3821371" y="0"/>
            <a:ext cx="2920742" cy="494107"/>
          </a:xfrm>
          <a:prstGeom prst="rect">
            <a:avLst/>
          </a:prstGeom>
          <a:noFill/>
          <a:ln w="9525">
            <a:noFill/>
            <a:miter lim="800000"/>
            <a:headEnd/>
            <a:tailEnd/>
          </a:ln>
          <a:effectLst/>
        </p:spPr>
        <p:txBody>
          <a:bodyPr vert="horz" wrap="square" lIns="91704" tIns="45851" rIns="91704" bIns="45851" numCol="1" anchor="t" anchorCtr="0" compatLnSpc="1">
            <a:prstTxWarp prst="textNoShape">
              <a:avLst/>
            </a:prstTxWarp>
          </a:bodyPr>
          <a:lstStyle>
            <a:lvl1pPr algn="r" defTabSz="914510">
              <a:defRPr sz="800">
                <a:latin typeface="Frutiger Roman" pitchFamily="34" charset="0"/>
                <a:cs typeface="+mn-cs"/>
              </a:defRPr>
            </a:lvl1pPr>
          </a:lstStyle>
          <a:p>
            <a:pPr>
              <a:defRPr/>
            </a:pPr>
            <a:endParaRPr lang="fr-FR" dirty="0"/>
          </a:p>
        </p:txBody>
      </p:sp>
      <p:sp>
        <p:nvSpPr>
          <p:cNvPr id="32772" name="Rectangle 4"/>
          <p:cNvSpPr>
            <a:spLocks noGrp="1" noRot="1" noChangeAspect="1" noChangeArrowheads="1" noTextEdit="1"/>
          </p:cNvSpPr>
          <p:nvPr>
            <p:ph type="sldImg" idx="2"/>
          </p:nvPr>
        </p:nvSpPr>
        <p:spPr bwMode="auto">
          <a:xfrm>
            <a:off x="904875" y="738188"/>
            <a:ext cx="4938713" cy="3705225"/>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00629" y="4688490"/>
            <a:ext cx="4940857" cy="4443804"/>
          </a:xfrm>
          <a:prstGeom prst="rect">
            <a:avLst/>
          </a:prstGeom>
          <a:noFill/>
          <a:ln w="9525">
            <a:noFill/>
            <a:miter lim="800000"/>
            <a:headEnd/>
            <a:tailEnd/>
          </a:ln>
          <a:effectLst/>
        </p:spPr>
        <p:txBody>
          <a:bodyPr vert="horz" wrap="square" lIns="91704" tIns="45851" rIns="91704" bIns="45851"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17414" name="Rectangle 6"/>
          <p:cNvSpPr>
            <a:spLocks noGrp="1" noChangeArrowheads="1"/>
          </p:cNvSpPr>
          <p:nvPr>
            <p:ph type="ftr" sz="quarter" idx="4"/>
          </p:nvPr>
        </p:nvSpPr>
        <p:spPr bwMode="auto">
          <a:xfrm>
            <a:off x="1" y="9378558"/>
            <a:ext cx="2920743" cy="494106"/>
          </a:xfrm>
          <a:prstGeom prst="rect">
            <a:avLst/>
          </a:prstGeom>
          <a:noFill/>
          <a:ln w="9525">
            <a:noFill/>
            <a:miter lim="800000"/>
            <a:headEnd/>
            <a:tailEnd/>
          </a:ln>
          <a:effectLst/>
        </p:spPr>
        <p:txBody>
          <a:bodyPr vert="horz" wrap="square" lIns="91704" tIns="45851" rIns="91704" bIns="45851" numCol="1" anchor="b" anchorCtr="0" compatLnSpc="1">
            <a:prstTxWarp prst="textNoShape">
              <a:avLst/>
            </a:prstTxWarp>
          </a:bodyPr>
          <a:lstStyle>
            <a:lvl1pPr defTabSz="914510">
              <a:defRPr sz="800">
                <a:latin typeface="Frutiger Roman" pitchFamily="34" charset="0"/>
                <a:cs typeface="+mn-cs"/>
              </a:defRPr>
            </a:lvl1pPr>
          </a:lstStyle>
          <a:p>
            <a:pPr>
              <a:defRPr/>
            </a:pPr>
            <a:r>
              <a:rPr lang="fr-FR" dirty="0"/>
              <a:t>Bruno Conty</a:t>
            </a:r>
          </a:p>
        </p:txBody>
      </p:sp>
      <p:sp>
        <p:nvSpPr>
          <p:cNvPr id="17415" name="Rectangle 7"/>
          <p:cNvSpPr>
            <a:spLocks noGrp="1" noChangeArrowheads="1"/>
          </p:cNvSpPr>
          <p:nvPr>
            <p:ph type="sldNum" sz="quarter" idx="5"/>
          </p:nvPr>
        </p:nvSpPr>
        <p:spPr bwMode="auto">
          <a:xfrm>
            <a:off x="3821371" y="9378558"/>
            <a:ext cx="2920742" cy="494106"/>
          </a:xfrm>
          <a:prstGeom prst="rect">
            <a:avLst/>
          </a:prstGeom>
          <a:noFill/>
          <a:ln w="9525">
            <a:noFill/>
            <a:miter lim="800000"/>
            <a:headEnd/>
            <a:tailEnd/>
          </a:ln>
          <a:effectLst/>
        </p:spPr>
        <p:txBody>
          <a:bodyPr vert="horz" wrap="square" lIns="91704" tIns="45851" rIns="91704" bIns="45851" numCol="1" anchor="b" anchorCtr="0" compatLnSpc="1">
            <a:prstTxWarp prst="textNoShape">
              <a:avLst/>
            </a:prstTxWarp>
          </a:bodyPr>
          <a:lstStyle>
            <a:lvl1pPr algn="r" defTabSz="914510">
              <a:defRPr sz="800">
                <a:latin typeface="Frutiger Roman" pitchFamily="34" charset="0"/>
                <a:cs typeface="+mn-cs"/>
              </a:defRPr>
            </a:lvl1pPr>
          </a:lstStyle>
          <a:p>
            <a:pPr>
              <a:defRPr/>
            </a:pPr>
            <a:fld id="{BE8CED4D-B4CB-4D18-9D0B-39485EDA58F8}" type="slidenum">
              <a:rPr lang="fr-FR"/>
              <a:pPr>
                <a:defRPr/>
              </a:pPr>
              <a:t>‹N°›</a:t>
            </a:fld>
            <a:endParaRPr lang="fr-FR" dirty="0"/>
          </a:p>
        </p:txBody>
      </p:sp>
    </p:spTree>
    <p:extLst>
      <p:ext uri="{BB962C8B-B14F-4D97-AF65-F5344CB8AC3E}">
        <p14:creationId xmlns:p14="http://schemas.microsoft.com/office/powerpoint/2010/main" val="3189981972"/>
      </p:ext>
    </p:extLst>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e l'en-tête 3"/>
          <p:cNvSpPr>
            <a:spLocks noGrp="1"/>
          </p:cNvSpPr>
          <p:nvPr>
            <p:ph type="hdr" sz="quarter" idx="10"/>
          </p:nvPr>
        </p:nvSpPr>
        <p:spPr/>
        <p:txBody>
          <a:bodyPr/>
          <a:lstStyle/>
          <a:p>
            <a:pPr>
              <a:defRPr/>
            </a:pPr>
            <a:r>
              <a:rPr lang="fr-FR"/>
              <a:t>Titre</a:t>
            </a:r>
            <a:endParaRPr lang="fr-FR" dirty="0"/>
          </a:p>
        </p:txBody>
      </p:sp>
      <p:sp>
        <p:nvSpPr>
          <p:cNvPr id="5" name="Espace réservé du pied de page 4"/>
          <p:cNvSpPr>
            <a:spLocks noGrp="1"/>
          </p:cNvSpPr>
          <p:nvPr>
            <p:ph type="ftr" sz="quarter" idx="11"/>
          </p:nvPr>
        </p:nvSpPr>
        <p:spPr/>
        <p:txBody>
          <a:bodyPr/>
          <a:lstStyle/>
          <a:p>
            <a:pPr>
              <a:defRPr/>
            </a:pPr>
            <a:r>
              <a:rPr lang="fr-FR"/>
              <a:t>Bruno Conty</a:t>
            </a:r>
            <a:endParaRPr lang="fr-FR" dirty="0"/>
          </a:p>
        </p:txBody>
      </p:sp>
      <p:sp>
        <p:nvSpPr>
          <p:cNvPr id="6" name="Espace réservé du numéro de diapositive 5"/>
          <p:cNvSpPr>
            <a:spLocks noGrp="1"/>
          </p:cNvSpPr>
          <p:nvPr>
            <p:ph type="sldNum" sz="quarter" idx="12"/>
          </p:nvPr>
        </p:nvSpPr>
        <p:spPr/>
        <p:txBody>
          <a:bodyPr/>
          <a:lstStyle/>
          <a:p>
            <a:pPr>
              <a:defRPr/>
            </a:pPr>
            <a:fld id="{BE8CED4D-B4CB-4D18-9D0B-39485EDA58F8}" type="slidenum">
              <a:rPr lang="fr-FR" smtClean="0"/>
              <a:pPr>
                <a:defRPr/>
              </a:pPr>
              <a:t>1</a:t>
            </a:fld>
            <a:endParaRPr lang="fr-FR" dirty="0"/>
          </a:p>
        </p:txBody>
      </p:sp>
    </p:spTree>
    <p:extLst>
      <p:ext uri="{BB962C8B-B14F-4D97-AF65-F5344CB8AC3E}">
        <p14:creationId xmlns:p14="http://schemas.microsoft.com/office/powerpoint/2010/main" val="5107940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Rectangle 25"/>
          <p:cNvSpPr>
            <a:spLocks noChangeArrowheads="1"/>
          </p:cNvSpPr>
          <p:nvPr userDrawn="1"/>
        </p:nvSpPr>
        <p:spPr bwMode="auto">
          <a:xfrm>
            <a:off x="838200" y="6553200"/>
            <a:ext cx="7620000" cy="457200"/>
          </a:xfrm>
          <a:prstGeom prst="rect">
            <a:avLst/>
          </a:prstGeom>
          <a:noFill/>
          <a:ln w="9525">
            <a:noFill/>
            <a:miter lim="800000"/>
            <a:headEnd/>
            <a:tailEnd/>
          </a:ln>
          <a:effectLst/>
        </p:spPr>
        <p:txBody>
          <a:bodyPr/>
          <a:lstStyle/>
          <a:p>
            <a:pPr algn="ctr">
              <a:defRPr/>
            </a:pPr>
            <a:r>
              <a:rPr lang="fr-FR" sz="1200" dirty="0">
                <a:solidFill>
                  <a:srgbClr val="FF3300"/>
                </a:solidFill>
                <a:latin typeface="Frutiger Roman" pitchFamily="34" charset="0"/>
                <a:cs typeface="+mn-cs"/>
              </a:rPr>
              <a:t>Document de travail non engageant ne pouvant être utilisé en dehors de la réunion où il est projeté</a:t>
            </a:r>
          </a:p>
        </p:txBody>
      </p:sp>
      <p:sp>
        <p:nvSpPr>
          <p:cNvPr id="2068" name="Rectangle 20"/>
          <p:cNvSpPr>
            <a:spLocks noGrp="1" noChangeArrowheads="1"/>
          </p:cNvSpPr>
          <p:nvPr>
            <p:ph type="ctrTitle"/>
          </p:nvPr>
        </p:nvSpPr>
        <p:spPr>
          <a:xfrm>
            <a:off x="1219200" y="2147888"/>
            <a:ext cx="7075488" cy="1211262"/>
          </a:xfrm>
        </p:spPr>
        <p:txBody>
          <a:bodyPr/>
          <a:lstStyle>
            <a:lvl1pPr>
              <a:defRPr sz="4500"/>
            </a:lvl1pPr>
          </a:lstStyle>
          <a:p>
            <a:r>
              <a:rPr lang="fr-FR"/>
              <a:t>Cliquez et modifiez le titre</a:t>
            </a:r>
          </a:p>
        </p:txBody>
      </p:sp>
      <p:sp>
        <p:nvSpPr>
          <p:cNvPr id="2069" name="Rectangle 21"/>
          <p:cNvSpPr>
            <a:spLocks noGrp="1" noChangeArrowheads="1"/>
          </p:cNvSpPr>
          <p:nvPr>
            <p:ph type="subTitle" idx="1"/>
          </p:nvPr>
        </p:nvSpPr>
        <p:spPr>
          <a:xfrm>
            <a:off x="1219200" y="3587750"/>
            <a:ext cx="7075488" cy="990600"/>
          </a:xfrm>
        </p:spPr>
        <p:txBody>
          <a:bodyPr/>
          <a:lstStyle>
            <a:lvl1pPr marL="0" indent="0">
              <a:buFontTx/>
              <a:buNone/>
              <a:defRPr sz="1900">
                <a:solidFill>
                  <a:srgbClr val="01794D"/>
                </a:solidFill>
                <a:latin typeface="GazdeFranceBold" pitchFamily="2" charset="0"/>
              </a:defRPr>
            </a:lvl1pPr>
          </a:lstStyle>
          <a:p>
            <a:r>
              <a:rPr lang="fr-FR"/>
              <a:t>Cliquez pour modifier le style des sous-titres du masque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457200" y="476672"/>
            <a:ext cx="8305800" cy="437728"/>
          </a:xfrm>
        </p:spPr>
        <p:txBody>
          <a:bodyPr/>
          <a:lstStyle>
            <a:lvl1pPr>
              <a:defRPr sz="3200"/>
            </a:lvl1pPr>
          </a:lstStyle>
          <a:p>
            <a:r>
              <a:rPr lang="fr-FR" dirty="0"/>
              <a:t>Cliquez pour modifier le style du titre</a:t>
            </a:r>
          </a:p>
        </p:txBody>
      </p:sp>
      <p:sp>
        <p:nvSpPr>
          <p:cNvPr id="3" name="Espace réservé du contenu 2"/>
          <p:cNvSpPr>
            <a:spLocks noGrp="1"/>
          </p:cNvSpPr>
          <p:nvPr>
            <p:ph idx="1"/>
          </p:nvPr>
        </p:nvSpPr>
        <p:spPr/>
        <p:txBody>
          <a:bodyPr/>
          <a:lstStyle>
            <a:lvl1pPr>
              <a:defRPr sz="2200"/>
            </a:lvl1pPr>
            <a:lvl2pPr>
              <a:defRPr sz="2000">
                <a:solidFill>
                  <a:schemeClr val="accent4">
                    <a:lumMod val="65000"/>
                    <a:lumOff val="35000"/>
                  </a:schemeClr>
                </a:solidFill>
              </a:defRPr>
            </a:lvl2pPr>
            <a:lvl3pPr>
              <a:defRPr sz="1800"/>
            </a:lvl3pPr>
            <a:lvl4pPr>
              <a:defRPr sz="1600">
                <a:solidFill>
                  <a:schemeClr val="accent4">
                    <a:lumMod val="65000"/>
                    <a:lumOff val="35000"/>
                  </a:schemeClr>
                </a:solidFill>
              </a:defRPr>
            </a:lvl4pPr>
            <a:lvl5pPr>
              <a:defRPr sz="1400"/>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31"/>
          <p:cNvSpPr>
            <a:spLocks noGrp="1" noChangeArrowheads="1"/>
          </p:cNvSpPr>
          <p:nvPr>
            <p:ph type="dt" sz="half" idx="10"/>
          </p:nvPr>
        </p:nvSpPr>
        <p:spPr>
          <a:xfrm>
            <a:off x="7380288" y="6356350"/>
            <a:ext cx="1382712" cy="152400"/>
          </a:xfrm>
        </p:spPr>
        <p:txBody>
          <a:bodyPr/>
          <a:lstStyle>
            <a:lvl1pPr algn="r">
              <a:defRPr/>
            </a:lvl1pPr>
          </a:lstStyle>
          <a:p>
            <a:pPr>
              <a:defRPr/>
            </a:pPr>
            <a:r>
              <a:rPr lang="fr-FR"/>
              <a:t>1er juin 2021</a:t>
            </a:r>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066800"/>
            <a:ext cx="40767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86300" y="1066800"/>
            <a:ext cx="40767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86550" y="152400"/>
            <a:ext cx="2076450" cy="5715000"/>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152400"/>
            <a:ext cx="6076950" cy="57150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31"/>
          <p:cNvSpPr>
            <a:spLocks noGrp="1" noChangeArrowheads="1"/>
          </p:cNvSpPr>
          <p:nvPr>
            <p:ph type="dt" sz="half" idx="10"/>
          </p:nvPr>
        </p:nvSpPr>
        <p:spPr>
          <a:ln/>
        </p:spPr>
        <p:txBody>
          <a:bodyPr/>
          <a:lstStyle>
            <a:lvl1pPr>
              <a:defRPr/>
            </a:lvl1pPr>
          </a:lstStyle>
          <a:p>
            <a:pPr>
              <a:defRPr/>
            </a:pPr>
            <a:r>
              <a:rPr lang="fr-FR"/>
              <a:t>1er juin 2021</a:t>
            </a:r>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auto">
          <a:xfrm>
            <a:off x="4999038" y="5602288"/>
            <a:ext cx="184150" cy="457200"/>
          </a:xfrm>
          <a:prstGeom prst="rect">
            <a:avLst/>
          </a:prstGeom>
          <a:noFill/>
          <a:ln w="9525">
            <a:noFill/>
            <a:miter lim="800000"/>
            <a:headEnd/>
            <a:tailEnd/>
          </a:ln>
          <a:effectLst/>
        </p:spPr>
        <p:txBody>
          <a:bodyPr wrap="none">
            <a:spAutoFit/>
          </a:bodyPr>
          <a:lstStyle/>
          <a:p>
            <a:pPr eaLnBrk="0" hangingPunct="0">
              <a:defRPr/>
            </a:pPr>
            <a:endParaRPr lang="fr-FR" dirty="0">
              <a:latin typeface="Times" charset="0"/>
              <a:cs typeface="+mn-cs"/>
            </a:endParaRPr>
          </a:p>
        </p:txBody>
      </p:sp>
      <p:sp>
        <p:nvSpPr>
          <p:cNvPr id="1055" name="Rectangle 31"/>
          <p:cNvSpPr>
            <a:spLocks noGrp="1" noChangeArrowheads="1"/>
          </p:cNvSpPr>
          <p:nvPr>
            <p:ph type="dt" sz="half" idx="2"/>
          </p:nvPr>
        </p:nvSpPr>
        <p:spPr bwMode="auto">
          <a:xfrm>
            <a:off x="7524328" y="6356350"/>
            <a:ext cx="1238672" cy="1524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eaLnBrk="0" hangingPunct="0">
              <a:defRPr sz="1000">
                <a:solidFill>
                  <a:srgbClr val="01794D"/>
                </a:solidFill>
                <a:latin typeface="Frutiger Bold" pitchFamily="34" charset="0"/>
                <a:cs typeface="+mn-cs"/>
              </a:defRPr>
            </a:lvl1pPr>
          </a:lstStyle>
          <a:p>
            <a:pPr>
              <a:defRPr/>
            </a:pPr>
            <a:r>
              <a:rPr lang="fr-FR"/>
              <a:t>1er juin 2021</a:t>
            </a:r>
            <a:endParaRPr lang="fr-FR" dirty="0"/>
          </a:p>
        </p:txBody>
      </p:sp>
      <p:sp>
        <p:nvSpPr>
          <p:cNvPr id="1056" name="Rectangle 32"/>
          <p:cNvSpPr>
            <a:spLocks noChangeArrowheads="1"/>
          </p:cNvSpPr>
          <p:nvPr/>
        </p:nvSpPr>
        <p:spPr bwMode="auto">
          <a:xfrm>
            <a:off x="5183188" y="6324600"/>
            <a:ext cx="685800" cy="228600"/>
          </a:xfrm>
          <a:prstGeom prst="rect">
            <a:avLst/>
          </a:prstGeom>
          <a:noFill/>
          <a:ln w="9525">
            <a:noFill/>
            <a:miter lim="800000"/>
            <a:headEnd/>
            <a:tailEnd/>
          </a:ln>
          <a:effectLst/>
        </p:spPr>
        <p:txBody>
          <a:bodyPr lIns="0" tIns="0" rIns="0" bIns="0"/>
          <a:lstStyle/>
          <a:p>
            <a:pPr eaLnBrk="0" hangingPunct="0">
              <a:defRPr/>
            </a:pPr>
            <a:r>
              <a:rPr lang="fr-FR" sz="1000" dirty="0">
                <a:solidFill>
                  <a:srgbClr val="01794D"/>
                </a:solidFill>
                <a:latin typeface="Frutiger Bold" pitchFamily="34" charset="0"/>
                <a:cs typeface="+mn-cs"/>
              </a:rPr>
              <a:t>Diapo </a:t>
            </a:r>
            <a:fld id="{B1BC5085-E990-4E4A-B110-D95AD2DEC460}" type="slidenum">
              <a:rPr lang="fr-FR" sz="1000">
                <a:solidFill>
                  <a:srgbClr val="01794D"/>
                </a:solidFill>
                <a:latin typeface="Frutiger Bold" pitchFamily="34" charset="0"/>
                <a:cs typeface="+mn-cs"/>
              </a:rPr>
              <a:pPr eaLnBrk="0" hangingPunct="0">
                <a:defRPr/>
              </a:pPr>
              <a:t>‹N°›</a:t>
            </a:fld>
            <a:endParaRPr lang="fr-FR" sz="1000" dirty="0">
              <a:solidFill>
                <a:srgbClr val="01794D"/>
              </a:solidFill>
              <a:latin typeface="Frutiger Bold" pitchFamily="34" charset="0"/>
              <a:cs typeface="+mn-cs"/>
            </a:endParaRPr>
          </a:p>
        </p:txBody>
      </p:sp>
      <p:sp>
        <p:nvSpPr>
          <p:cNvPr id="1057" name="Text Box 33"/>
          <p:cNvSpPr txBox="1">
            <a:spLocks noChangeArrowheads="1"/>
          </p:cNvSpPr>
          <p:nvPr/>
        </p:nvSpPr>
        <p:spPr bwMode="auto">
          <a:xfrm>
            <a:off x="228600" y="6262688"/>
            <a:ext cx="2914650" cy="246221"/>
          </a:xfrm>
          <a:prstGeom prst="rect">
            <a:avLst/>
          </a:prstGeom>
          <a:noFill/>
          <a:ln w="9525">
            <a:noFill/>
            <a:miter lim="800000"/>
            <a:headEnd/>
            <a:tailEnd/>
          </a:ln>
          <a:effectLst/>
        </p:spPr>
        <p:txBody>
          <a:bodyPr lIns="0" rIns="0">
            <a:spAutoFit/>
          </a:bodyPr>
          <a:lstStyle/>
          <a:p>
            <a:pPr>
              <a:spcBef>
                <a:spcPct val="50000"/>
              </a:spcBef>
              <a:defRPr/>
            </a:pPr>
            <a:r>
              <a:rPr lang="fr-FR" sz="1000" dirty="0">
                <a:solidFill>
                  <a:srgbClr val="01794D"/>
                </a:solidFill>
                <a:latin typeface="Frutiger Bold" pitchFamily="34" charset="0"/>
                <a:cs typeface="+mn-cs"/>
              </a:rPr>
              <a:t>GTG2007 – GT2</a:t>
            </a:r>
            <a:endParaRPr lang="fr-FR" sz="1000" baseline="0" dirty="0">
              <a:solidFill>
                <a:srgbClr val="01794D"/>
              </a:solidFill>
              <a:latin typeface="Frutiger Bold" pitchFamily="34" charset="0"/>
              <a:cs typeface="+mn-cs"/>
            </a:endParaRPr>
          </a:p>
        </p:txBody>
      </p:sp>
      <p:sp>
        <p:nvSpPr>
          <p:cNvPr id="1030" name="Rectangle 35"/>
          <p:cNvSpPr>
            <a:spLocks noGrp="1" noChangeArrowheads="1"/>
          </p:cNvSpPr>
          <p:nvPr>
            <p:ph type="title"/>
          </p:nvPr>
        </p:nvSpPr>
        <p:spPr bwMode="auto">
          <a:xfrm>
            <a:off x="228600" y="476672"/>
            <a:ext cx="8305800" cy="43772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fr-FR"/>
              <a:t>Cliquez et modifiez le titre</a:t>
            </a:r>
          </a:p>
        </p:txBody>
      </p:sp>
      <p:sp>
        <p:nvSpPr>
          <p:cNvPr id="1031" name="Rectangle 36"/>
          <p:cNvSpPr>
            <a:spLocks noGrp="1" noChangeArrowheads="1"/>
          </p:cNvSpPr>
          <p:nvPr>
            <p:ph type="body" idx="1"/>
          </p:nvPr>
        </p:nvSpPr>
        <p:spPr bwMode="auto">
          <a:xfrm>
            <a:off x="457200" y="1066800"/>
            <a:ext cx="8305800" cy="48006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061" name="Rectangle 37"/>
          <p:cNvSpPr>
            <a:spLocks noChangeArrowheads="1"/>
          </p:cNvSpPr>
          <p:nvPr/>
        </p:nvSpPr>
        <p:spPr bwMode="auto">
          <a:xfrm>
            <a:off x="838200" y="6553200"/>
            <a:ext cx="7620000" cy="457200"/>
          </a:xfrm>
          <a:prstGeom prst="rect">
            <a:avLst/>
          </a:prstGeom>
          <a:noFill/>
          <a:ln w="9525">
            <a:noFill/>
            <a:miter lim="800000"/>
            <a:headEnd/>
            <a:tailEnd/>
          </a:ln>
          <a:effectLst/>
        </p:spPr>
        <p:txBody>
          <a:bodyPr/>
          <a:lstStyle/>
          <a:p>
            <a:pPr algn="ctr">
              <a:defRPr/>
            </a:pPr>
            <a:r>
              <a:rPr lang="fr-FR" sz="1200" dirty="0">
                <a:solidFill>
                  <a:srgbClr val="FF3300"/>
                </a:solidFill>
                <a:latin typeface="Frutiger Roman" pitchFamily="34" charset="0"/>
                <a:cs typeface="+mn-cs"/>
              </a:rPr>
              <a:t>Document de travail non engageant ne pouvant être utilisé en dehors de la réunion où il est projeté</a:t>
            </a:r>
          </a:p>
        </p:txBody>
      </p:sp>
    </p:spTree>
  </p:cSld>
  <p:clrMap bg1="lt1" tx1="dk1" bg2="lt2" tx2="dk2" accent1="accent1" accent2="accent2" accent3="accent3" accent4="accent4" accent5="accent5" accent6="accent6" hlink="hlink" folHlink="folHlink"/>
  <p:sldLayoutIdLst>
    <p:sldLayoutId id="2147483890" r:id="rId1"/>
    <p:sldLayoutId id="2147483891"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p:hf sldNum="0" hdr="0" ftr="0"/>
  <p:txStyles>
    <p:titleStyle>
      <a:lvl1pPr algn="l" rtl="0" eaLnBrk="0" fontAlgn="base" hangingPunct="0">
        <a:spcBef>
          <a:spcPct val="0"/>
        </a:spcBef>
        <a:spcAft>
          <a:spcPct val="0"/>
        </a:spcAft>
        <a:defRPr sz="2800">
          <a:solidFill>
            <a:srgbClr val="333399"/>
          </a:solidFill>
          <a:latin typeface="GazdefranceBold" pitchFamily="2" charset="0"/>
          <a:ea typeface="+mj-ea"/>
          <a:cs typeface="+mj-cs"/>
        </a:defRPr>
      </a:lvl1pPr>
      <a:lvl2pPr algn="l" rtl="0" eaLnBrk="0" fontAlgn="base" hangingPunct="0">
        <a:spcBef>
          <a:spcPct val="0"/>
        </a:spcBef>
        <a:spcAft>
          <a:spcPct val="0"/>
        </a:spcAft>
        <a:defRPr sz="2800">
          <a:solidFill>
            <a:srgbClr val="333399"/>
          </a:solidFill>
          <a:latin typeface="GazdefranceBold" pitchFamily="2" charset="0"/>
        </a:defRPr>
      </a:lvl2pPr>
      <a:lvl3pPr algn="l" rtl="0" eaLnBrk="0" fontAlgn="base" hangingPunct="0">
        <a:spcBef>
          <a:spcPct val="0"/>
        </a:spcBef>
        <a:spcAft>
          <a:spcPct val="0"/>
        </a:spcAft>
        <a:defRPr sz="2800">
          <a:solidFill>
            <a:srgbClr val="333399"/>
          </a:solidFill>
          <a:latin typeface="GazdefranceBold" pitchFamily="2" charset="0"/>
        </a:defRPr>
      </a:lvl3pPr>
      <a:lvl4pPr algn="l" rtl="0" eaLnBrk="0" fontAlgn="base" hangingPunct="0">
        <a:spcBef>
          <a:spcPct val="0"/>
        </a:spcBef>
        <a:spcAft>
          <a:spcPct val="0"/>
        </a:spcAft>
        <a:defRPr sz="2800">
          <a:solidFill>
            <a:srgbClr val="333399"/>
          </a:solidFill>
          <a:latin typeface="GazdefranceBold" pitchFamily="2" charset="0"/>
        </a:defRPr>
      </a:lvl4pPr>
      <a:lvl5pPr algn="l" rtl="0" eaLnBrk="0" fontAlgn="base" hangingPunct="0">
        <a:spcBef>
          <a:spcPct val="0"/>
        </a:spcBef>
        <a:spcAft>
          <a:spcPct val="0"/>
        </a:spcAft>
        <a:defRPr sz="2800">
          <a:solidFill>
            <a:srgbClr val="333399"/>
          </a:solidFill>
          <a:latin typeface="GazdefranceBold" pitchFamily="2" charset="0"/>
        </a:defRPr>
      </a:lvl5pPr>
      <a:lvl6pPr marL="457200" algn="l" rtl="0" fontAlgn="base">
        <a:spcBef>
          <a:spcPct val="0"/>
        </a:spcBef>
        <a:spcAft>
          <a:spcPct val="0"/>
        </a:spcAft>
        <a:defRPr sz="2400">
          <a:solidFill>
            <a:srgbClr val="333399"/>
          </a:solidFill>
          <a:latin typeface="GazdeFranceBold" pitchFamily="2" charset="0"/>
        </a:defRPr>
      </a:lvl6pPr>
      <a:lvl7pPr marL="914400" algn="l" rtl="0" fontAlgn="base">
        <a:spcBef>
          <a:spcPct val="0"/>
        </a:spcBef>
        <a:spcAft>
          <a:spcPct val="0"/>
        </a:spcAft>
        <a:defRPr sz="2400">
          <a:solidFill>
            <a:srgbClr val="333399"/>
          </a:solidFill>
          <a:latin typeface="GazdeFranceBold" pitchFamily="2" charset="0"/>
        </a:defRPr>
      </a:lvl7pPr>
      <a:lvl8pPr marL="1371600" algn="l" rtl="0" fontAlgn="base">
        <a:spcBef>
          <a:spcPct val="0"/>
        </a:spcBef>
        <a:spcAft>
          <a:spcPct val="0"/>
        </a:spcAft>
        <a:defRPr sz="2400">
          <a:solidFill>
            <a:srgbClr val="333399"/>
          </a:solidFill>
          <a:latin typeface="GazdeFranceBold" pitchFamily="2" charset="0"/>
        </a:defRPr>
      </a:lvl8pPr>
      <a:lvl9pPr marL="1828800" algn="l" rtl="0" fontAlgn="base">
        <a:spcBef>
          <a:spcPct val="0"/>
        </a:spcBef>
        <a:spcAft>
          <a:spcPct val="0"/>
        </a:spcAft>
        <a:defRPr sz="2400">
          <a:solidFill>
            <a:srgbClr val="333399"/>
          </a:solidFill>
          <a:latin typeface="GazdeFranceBold" pitchFamily="2" charset="0"/>
        </a:defRPr>
      </a:lvl9pPr>
    </p:titleStyle>
    <p:bodyStyle>
      <a:lvl1pPr marL="482600" indent="-482600" algn="l" rtl="0" eaLnBrk="0" fontAlgn="base" hangingPunct="0">
        <a:lnSpc>
          <a:spcPct val="100000"/>
        </a:lnSpc>
        <a:spcBef>
          <a:spcPts val="1200"/>
        </a:spcBef>
        <a:spcAft>
          <a:spcPct val="0"/>
        </a:spcAft>
        <a:buSzPct val="95000"/>
        <a:buChar char="•"/>
        <a:defRPr sz="2400">
          <a:solidFill>
            <a:srgbClr val="009999"/>
          </a:solidFill>
          <a:latin typeface="+mn-lt"/>
          <a:ea typeface="+mn-ea"/>
          <a:cs typeface="+mn-cs"/>
        </a:defRPr>
      </a:lvl1pPr>
      <a:lvl2pPr marL="958850" indent="-285750" algn="l" rtl="0" eaLnBrk="0" fontAlgn="base" hangingPunct="0">
        <a:lnSpc>
          <a:spcPct val="100000"/>
        </a:lnSpc>
        <a:spcBef>
          <a:spcPts val="1200"/>
        </a:spcBef>
        <a:spcAft>
          <a:spcPct val="0"/>
        </a:spcAft>
        <a:buChar char="o"/>
        <a:defRPr sz="2200">
          <a:solidFill>
            <a:srgbClr val="808080"/>
          </a:solidFill>
          <a:latin typeface="+mn-lt"/>
        </a:defRPr>
      </a:lvl2pPr>
      <a:lvl3pPr marL="1524000" indent="-279400" algn="l" rtl="0" eaLnBrk="0" fontAlgn="base" hangingPunct="0">
        <a:lnSpc>
          <a:spcPct val="100000"/>
        </a:lnSpc>
        <a:spcBef>
          <a:spcPts val="1200"/>
        </a:spcBef>
        <a:spcAft>
          <a:spcPct val="0"/>
        </a:spcAft>
        <a:buFont typeface="Wingdings" pitchFamily="2" charset="2"/>
        <a:buChar char="§"/>
        <a:defRPr sz="2000">
          <a:solidFill>
            <a:srgbClr val="C1B409"/>
          </a:solidFill>
          <a:latin typeface="+mn-lt"/>
        </a:defRPr>
      </a:lvl3pPr>
      <a:lvl4pPr marL="2006600" indent="-292100" algn="l" rtl="0" eaLnBrk="0" fontAlgn="base" hangingPunct="0">
        <a:lnSpc>
          <a:spcPct val="100000"/>
        </a:lnSpc>
        <a:spcBef>
          <a:spcPts val="1200"/>
        </a:spcBef>
        <a:spcAft>
          <a:spcPct val="0"/>
        </a:spcAft>
        <a:buFont typeface="Wingdings" pitchFamily="2" charset="2"/>
        <a:buChar char="ü"/>
        <a:defRPr>
          <a:solidFill>
            <a:srgbClr val="808080"/>
          </a:solidFill>
          <a:latin typeface="+mn-lt"/>
        </a:defRPr>
      </a:lvl4pPr>
      <a:lvl5pPr marL="2425700" indent="-228600" algn="l" rtl="0" eaLnBrk="0" fontAlgn="base" hangingPunct="0">
        <a:lnSpc>
          <a:spcPct val="100000"/>
        </a:lnSpc>
        <a:spcBef>
          <a:spcPts val="1200"/>
        </a:spcBef>
        <a:spcAft>
          <a:spcPct val="0"/>
        </a:spcAft>
        <a:buChar char="–"/>
        <a:defRPr sz="1600">
          <a:solidFill>
            <a:srgbClr val="4066D9"/>
          </a:solidFill>
          <a:latin typeface="+mn-lt"/>
        </a:defRPr>
      </a:lvl5pPr>
      <a:lvl6pPr marL="2882900" indent="-228600" algn="l" rtl="0" fontAlgn="base">
        <a:lnSpc>
          <a:spcPct val="140000"/>
        </a:lnSpc>
        <a:spcBef>
          <a:spcPct val="25000"/>
        </a:spcBef>
        <a:spcAft>
          <a:spcPct val="0"/>
        </a:spcAft>
        <a:buChar char="–"/>
        <a:defRPr sz="1600">
          <a:solidFill>
            <a:srgbClr val="4066D9"/>
          </a:solidFill>
          <a:latin typeface="+mn-lt"/>
        </a:defRPr>
      </a:lvl6pPr>
      <a:lvl7pPr marL="3340100" indent="-228600" algn="l" rtl="0" fontAlgn="base">
        <a:lnSpc>
          <a:spcPct val="140000"/>
        </a:lnSpc>
        <a:spcBef>
          <a:spcPct val="25000"/>
        </a:spcBef>
        <a:spcAft>
          <a:spcPct val="0"/>
        </a:spcAft>
        <a:buChar char="–"/>
        <a:defRPr sz="1600">
          <a:solidFill>
            <a:srgbClr val="4066D9"/>
          </a:solidFill>
          <a:latin typeface="+mn-lt"/>
        </a:defRPr>
      </a:lvl7pPr>
      <a:lvl8pPr marL="3797300" indent="-228600" algn="l" rtl="0" fontAlgn="base">
        <a:lnSpc>
          <a:spcPct val="140000"/>
        </a:lnSpc>
        <a:spcBef>
          <a:spcPct val="25000"/>
        </a:spcBef>
        <a:spcAft>
          <a:spcPct val="0"/>
        </a:spcAft>
        <a:buChar char="–"/>
        <a:defRPr sz="1600">
          <a:solidFill>
            <a:srgbClr val="4066D9"/>
          </a:solidFill>
          <a:latin typeface="+mn-lt"/>
        </a:defRPr>
      </a:lvl8pPr>
      <a:lvl9pPr marL="4254500" indent="-228600" algn="l" rtl="0" fontAlgn="base">
        <a:lnSpc>
          <a:spcPct val="140000"/>
        </a:lnSpc>
        <a:spcBef>
          <a:spcPct val="25000"/>
        </a:spcBef>
        <a:spcAft>
          <a:spcPct val="0"/>
        </a:spcAft>
        <a:buChar char="–"/>
        <a:defRPr sz="1600">
          <a:solidFill>
            <a:srgbClr val="4066D9"/>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827584" y="908719"/>
            <a:ext cx="7560840" cy="4464969"/>
          </a:xfrm>
        </p:spPr>
        <p:txBody>
          <a:bodyPr/>
          <a:lstStyle/>
          <a:p>
            <a:pPr lvl="0" algn="ctr"/>
            <a:r>
              <a:rPr lang="fr-FR" sz="4000" dirty="0">
                <a:latin typeface="Frutiger Bold" pitchFamily="34" charset="0"/>
              </a:rPr>
              <a:t>GT2 – 06 juin 2023</a:t>
            </a:r>
            <a:br>
              <a:rPr lang="fr-FR" sz="3600" dirty="0">
                <a:latin typeface="Frutiger Bold" pitchFamily="34" charset="0"/>
              </a:rPr>
            </a:br>
            <a:br>
              <a:rPr lang="fr-FR" sz="3600" dirty="0">
                <a:latin typeface="Frutiger Bold" pitchFamily="34" charset="0"/>
              </a:rPr>
            </a:br>
            <a:br>
              <a:rPr lang="fr-FR" sz="3600" dirty="0">
                <a:latin typeface="Frutiger Bold" pitchFamily="34" charset="0"/>
              </a:rPr>
            </a:br>
            <a:br>
              <a:rPr lang="fr-FR" sz="3600" dirty="0">
                <a:latin typeface="Frutiger Bold" pitchFamily="34" charset="0"/>
              </a:rPr>
            </a:br>
            <a:r>
              <a:rPr lang="fr-FR" sz="5400" dirty="0">
                <a:latin typeface="Frutiger Bold" pitchFamily="34" charset="0"/>
              </a:rPr>
              <a:t>Indicateur de suivi des PCE dits « mal classés »</a:t>
            </a:r>
            <a:endParaRPr lang="fr-FR" sz="4400" dirty="0">
              <a:latin typeface="Frutiger Bold"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150634"/>
            <a:ext cx="8305800" cy="576064"/>
          </a:xfrm>
        </p:spPr>
        <p:txBody>
          <a:bodyPr/>
          <a:lstStyle/>
          <a:p>
            <a:r>
              <a:rPr lang="fr-FR" sz="3600" dirty="0">
                <a:latin typeface="Frutiger Bold" pitchFamily="34" charset="0"/>
              </a:rPr>
              <a:t>Rappel de la situation</a:t>
            </a:r>
          </a:p>
        </p:txBody>
      </p:sp>
      <p:sp>
        <p:nvSpPr>
          <p:cNvPr id="4" name="Espace réservé de la date 3"/>
          <p:cNvSpPr>
            <a:spLocks noGrp="1"/>
          </p:cNvSpPr>
          <p:nvPr>
            <p:ph type="dt" sz="half" idx="10"/>
          </p:nvPr>
        </p:nvSpPr>
        <p:spPr>
          <a:xfrm>
            <a:off x="7380288" y="6356350"/>
            <a:ext cx="1382712" cy="152400"/>
          </a:xfrm>
        </p:spPr>
        <p:txBody>
          <a:bodyPr/>
          <a:lstStyle/>
          <a:p>
            <a:pPr>
              <a:defRPr/>
            </a:pPr>
            <a:r>
              <a:rPr lang="fr-FR" dirty="0"/>
              <a:t>06 juin 2023</a:t>
            </a:r>
          </a:p>
        </p:txBody>
      </p:sp>
      <p:sp>
        <p:nvSpPr>
          <p:cNvPr id="3" name="Espace réservé du contenu 2"/>
          <p:cNvSpPr>
            <a:spLocks noGrp="1"/>
          </p:cNvSpPr>
          <p:nvPr>
            <p:ph idx="1"/>
          </p:nvPr>
        </p:nvSpPr>
        <p:spPr>
          <a:xfrm>
            <a:off x="453934" y="692696"/>
            <a:ext cx="8305800" cy="5591646"/>
          </a:xfrm>
          <a:solidFill>
            <a:schemeClr val="bg1"/>
          </a:solidFill>
        </p:spPr>
        <p:txBody>
          <a:bodyPr/>
          <a:lstStyle/>
          <a:p>
            <a:pPr algn="just"/>
            <a:r>
              <a:rPr lang="fr-FR" dirty="0"/>
              <a:t>Les options tarifaires d’acheminement sont conçues pour répartir les coûts d’utilisation du réseau de distribution entre parts fixe et variable suivant le taux de sollicitation induit par le soutirage de gaz. </a:t>
            </a:r>
          </a:p>
          <a:p>
            <a:pPr algn="just"/>
            <a:r>
              <a:rPr lang="fr-FR" dirty="0"/>
              <a:t>Sur la base de l’ATRD-6 au 1</a:t>
            </a:r>
            <a:r>
              <a:rPr lang="fr-FR" baseline="30000" dirty="0"/>
              <a:t>er</a:t>
            </a:r>
            <a:r>
              <a:rPr lang="fr-FR" dirty="0"/>
              <a:t> juillet 2022*, les tarifs correspondant  au moindre coût d’acheminement sont les suivants :</a:t>
            </a:r>
          </a:p>
          <a:p>
            <a:pPr lvl="1" algn="just">
              <a:spcBef>
                <a:spcPts val="600"/>
              </a:spcBef>
            </a:pPr>
            <a:r>
              <a:rPr lang="fr-FR" dirty="0"/>
              <a:t>T1 lorsque la consommations est inférieure à 4 MWh/an</a:t>
            </a:r>
          </a:p>
          <a:p>
            <a:pPr lvl="1" algn="just">
              <a:spcBef>
                <a:spcPts val="600"/>
              </a:spcBef>
            </a:pPr>
            <a:r>
              <a:rPr lang="fr-FR" dirty="0"/>
              <a:t>T2 lorsqu’elle est comprise entre 4 MWh/an et 335,20 MWh/an</a:t>
            </a:r>
          </a:p>
          <a:p>
            <a:pPr lvl="1" algn="just">
              <a:spcBef>
                <a:spcPts val="600"/>
              </a:spcBef>
            </a:pPr>
            <a:endParaRPr lang="fr-FR" dirty="0"/>
          </a:p>
          <a:p>
            <a:pPr algn="just">
              <a:spcBef>
                <a:spcPts val="1800"/>
              </a:spcBef>
            </a:pPr>
            <a:r>
              <a:rPr lang="fr-FR" dirty="0"/>
              <a:t>L’option tarifaire de certains PCE n’est pas celle qui conduirait à la facture d’acheminement la moins élevée (PCE dits « mal classés »)</a:t>
            </a:r>
          </a:p>
          <a:p>
            <a:pPr algn="just">
              <a:spcBef>
                <a:spcPts val="1800"/>
              </a:spcBef>
            </a:pPr>
            <a:r>
              <a:rPr lang="fr-FR" dirty="0"/>
              <a:t>Dans la suite, nous nous intéressons aux PCE T1 dont la CAR est supérieure à 10 MWh par an et aux PCE T2 dont la CAR est inférieure à 3 MWh par an.</a:t>
            </a:r>
          </a:p>
          <a:p>
            <a:pPr marL="0" indent="0" algn="just">
              <a:spcBef>
                <a:spcPts val="1800"/>
              </a:spcBef>
              <a:buNone/>
            </a:pPr>
            <a:r>
              <a:rPr lang="fr-FR" sz="2000" dirty="0"/>
              <a:t>(*) hors calcul CTA</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902296" y="311581"/>
            <a:ext cx="7863408" cy="437728"/>
          </a:xfrm>
          <a:noFill/>
          <a:ln w="9525">
            <a:noFill/>
            <a:miter lim="800000"/>
            <a:headEnd/>
            <a:tailEnd/>
          </a:ln>
        </p:spPr>
        <p:txBody>
          <a:bodyPr vert="horz" wrap="square" lIns="0" tIns="0" rIns="0" bIns="0" numCol="1" anchor="t" anchorCtr="0" compatLnSpc="1">
            <a:prstTxWarp prst="textNoShape">
              <a:avLst/>
            </a:prstTxWarp>
          </a:bodyPr>
          <a:lstStyle/>
          <a:p>
            <a:r>
              <a:rPr lang="fr-FR" sz="3600" dirty="0">
                <a:latin typeface="Frutiger Bold" pitchFamily="34" charset="0"/>
              </a:rPr>
              <a:t>Évolution des PCE mal classés (1 / 2)</a:t>
            </a:r>
          </a:p>
        </p:txBody>
      </p:sp>
      <p:sp>
        <p:nvSpPr>
          <p:cNvPr id="4" name="Espace réservé de la date 3"/>
          <p:cNvSpPr>
            <a:spLocks noGrp="1"/>
          </p:cNvSpPr>
          <p:nvPr>
            <p:ph type="dt" sz="half" idx="10"/>
          </p:nvPr>
        </p:nvSpPr>
        <p:spPr/>
        <p:txBody>
          <a:bodyPr/>
          <a:lstStyle/>
          <a:p>
            <a:pPr>
              <a:defRPr/>
            </a:pPr>
            <a:r>
              <a:rPr lang="fr-FR" dirty="0"/>
              <a:t>06 juin 2023</a:t>
            </a:r>
          </a:p>
        </p:txBody>
      </p:sp>
      <p:sp>
        <p:nvSpPr>
          <p:cNvPr id="7" name="Espace réservé du contenu 2"/>
          <p:cNvSpPr>
            <a:spLocks noGrp="1"/>
          </p:cNvSpPr>
          <p:nvPr>
            <p:ph idx="1"/>
          </p:nvPr>
        </p:nvSpPr>
        <p:spPr>
          <a:xfrm>
            <a:off x="683544" y="2768677"/>
            <a:ext cx="7272832" cy="1512168"/>
          </a:xfrm>
        </p:spPr>
        <p:txBody>
          <a:bodyPr/>
          <a:lstStyle/>
          <a:p>
            <a:pPr marL="180975" indent="-180975"/>
            <a:r>
              <a:rPr lang="fr-FR" sz="1800" dirty="0"/>
              <a:t>Le nombre de PCE mal classés a continué de diminuer vs l’année dernière.</a:t>
            </a:r>
          </a:p>
          <a:p>
            <a:pPr marL="180975" indent="-180975"/>
            <a:r>
              <a:rPr lang="fr-FR" sz="1800" dirty="0"/>
              <a:t>Entre avril et décembre 2022, le nombre des PCE mal classés est en diminution d’environ 30%.</a:t>
            </a:r>
          </a:p>
        </p:txBody>
      </p:sp>
      <p:pic>
        <p:nvPicPr>
          <p:cNvPr id="5" name="Image 4">
            <a:extLst>
              <a:ext uri="{FF2B5EF4-FFF2-40B4-BE49-F238E27FC236}">
                <a16:creationId xmlns:a16="http://schemas.microsoft.com/office/drawing/2014/main" id="{637A96C7-4E1F-DB49-C879-CCC6A52CF788}"/>
              </a:ext>
            </a:extLst>
          </p:cNvPr>
          <p:cNvPicPr>
            <a:picLocks noChangeAspect="1"/>
          </p:cNvPicPr>
          <p:nvPr/>
        </p:nvPicPr>
        <p:blipFill>
          <a:blip r:embed="rId2"/>
          <a:stretch>
            <a:fillRect/>
          </a:stretch>
        </p:blipFill>
        <p:spPr>
          <a:xfrm>
            <a:off x="34242" y="980728"/>
            <a:ext cx="8440615" cy="1244504"/>
          </a:xfrm>
          <a:prstGeom prst="rect">
            <a:avLst/>
          </a:prstGeom>
        </p:spPr>
      </p:pic>
      <p:pic>
        <p:nvPicPr>
          <p:cNvPr id="9" name="Image 8">
            <a:extLst>
              <a:ext uri="{FF2B5EF4-FFF2-40B4-BE49-F238E27FC236}">
                <a16:creationId xmlns:a16="http://schemas.microsoft.com/office/drawing/2014/main" id="{A93DAFA4-A593-23A6-0330-C8A729611071}"/>
              </a:ext>
            </a:extLst>
          </p:cNvPr>
          <p:cNvPicPr>
            <a:picLocks noChangeAspect="1"/>
          </p:cNvPicPr>
          <p:nvPr/>
        </p:nvPicPr>
        <p:blipFill>
          <a:blip r:embed="rId3"/>
          <a:stretch>
            <a:fillRect/>
          </a:stretch>
        </p:blipFill>
        <p:spPr>
          <a:xfrm>
            <a:off x="34869" y="3861048"/>
            <a:ext cx="8435535" cy="1754838"/>
          </a:xfrm>
          <a:prstGeom prst="rect">
            <a:avLst/>
          </a:prstGeom>
        </p:spPr>
      </p:pic>
    </p:spTree>
    <p:extLst>
      <p:ext uri="{BB962C8B-B14F-4D97-AF65-F5344CB8AC3E}">
        <p14:creationId xmlns:p14="http://schemas.microsoft.com/office/powerpoint/2010/main" val="189529257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2"/>
          <p:cNvSpPr>
            <a:spLocks noGrp="1"/>
          </p:cNvSpPr>
          <p:nvPr>
            <p:ph idx="1"/>
          </p:nvPr>
        </p:nvSpPr>
        <p:spPr>
          <a:xfrm>
            <a:off x="249160" y="2924944"/>
            <a:ext cx="8686800" cy="2520280"/>
          </a:xfrm>
        </p:spPr>
        <p:txBody>
          <a:bodyPr/>
          <a:lstStyle/>
          <a:p>
            <a:r>
              <a:rPr lang="fr-FR" sz="2000" dirty="0"/>
              <a:t>Au 1</a:t>
            </a:r>
            <a:r>
              <a:rPr lang="fr-FR" sz="2000" baseline="30000" dirty="0"/>
              <a:t>er</a:t>
            </a:r>
            <a:r>
              <a:rPr lang="fr-FR" sz="2000" dirty="0"/>
              <a:t> avril 2023, le nombre de PCE mal classés a représenté environ 2,3% environ du total des PCE T1 et des PCE T2</a:t>
            </a:r>
          </a:p>
        </p:txBody>
      </p:sp>
      <p:sp>
        <p:nvSpPr>
          <p:cNvPr id="2" name="Titre 1"/>
          <p:cNvSpPr>
            <a:spLocks noGrp="1"/>
          </p:cNvSpPr>
          <p:nvPr>
            <p:ph type="title"/>
          </p:nvPr>
        </p:nvSpPr>
        <p:spPr>
          <a:xfrm>
            <a:off x="457200" y="260648"/>
            <a:ext cx="8305800" cy="437728"/>
          </a:xfrm>
          <a:noFill/>
          <a:ln w="9525">
            <a:noFill/>
            <a:miter lim="800000"/>
            <a:headEnd/>
            <a:tailEnd/>
          </a:ln>
        </p:spPr>
        <p:txBody>
          <a:bodyPr vert="horz" wrap="square" lIns="0" tIns="0" rIns="0" bIns="0" numCol="1" anchor="t" anchorCtr="0" compatLnSpc="1">
            <a:prstTxWarp prst="textNoShape">
              <a:avLst/>
            </a:prstTxWarp>
          </a:bodyPr>
          <a:lstStyle/>
          <a:p>
            <a:r>
              <a:rPr lang="fr-FR" sz="3600" dirty="0">
                <a:latin typeface="Frutiger Bold" pitchFamily="34" charset="0"/>
              </a:rPr>
              <a:t>Évolution des PCE mal classés (2 / 2)</a:t>
            </a:r>
          </a:p>
        </p:txBody>
      </p:sp>
      <p:sp>
        <p:nvSpPr>
          <p:cNvPr id="4" name="Espace réservé de la date 3"/>
          <p:cNvSpPr>
            <a:spLocks noGrp="1"/>
          </p:cNvSpPr>
          <p:nvPr>
            <p:ph type="dt" sz="half" idx="10"/>
          </p:nvPr>
        </p:nvSpPr>
        <p:spPr/>
        <p:txBody>
          <a:bodyPr/>
          <a:lstStyle/>
          <a:p>
            <a:pPr>
              <a:defRPr/>
            </a:pPr>
            <a:r>
              <a:rPr lang="fr-FR" dirty="0"/>
              <a:t>06 juin 2023</a:t>
            </a:r>
          </a:p>
        </p:txBody>
      </p:sp>
      <p:pic>
        <p:nvPicPr>
          <p:cNvPr id="5" name="Image 4">
            <a:extLst>
              <a:ext uri="{FF2B5EF4-FFF2-40B4-BE49-F238E27FC236}">
                <a16:creationId xmlns:a16="http://schemas.microsoft.com/office/drawing/2014/main" id="{EE30C6F1-C987-C7C3-3590-8C286C0B841E}"/>
              </a:ext>
            </a:extLst>
          </p:cNvPr>
          <p:cNvPicPr>
            <a:picLocks noChangeAspect="1"/>
          </p:cNvPicPr>
          <p:nvPr/>
        </p:nvPicPr>
        <p:blipFill>
          <a:blip r:embed="rId2"/>
          <a:stretch>
            <a:fillRect/>
          </a:stretch>
        </p:blipFill>
        <p:spPr>
          <a:xfrm>
            <a:off x="0" y="1006383"/>
            <a:ext cx="8724843" cy="1774545"/>
          </a:xfrm>
          <a:prstGeom prst="rect">
            <a:avLst/>
          </a:prstGeom>
        </p:spPr>
      </p:pic>
      <p:pic>
        <p:nvPicPr>
          <p:cNvPr id="8" name="Image 7">
            <a:extLst>
              <a:ext uri="{FF2B5EF4-FFF2-40B4-BE49-F238E27FC236}">
                <a16:creationId xmlns:a16="http://schemas.microsoft.com/office/drawing/2014/main" id="{17C196E1-4703-6FF9-9E84-6694F47FE077}"/>
              </a:ext>
            </a:extLst>
          </p:cNvPr>
          <p:cNvPicPr>
            <a:picLocks noChangeAspect="1"/>
          </p:cNvPicPr>
          <p:nvPr/>
        </p:nvPicPr>
        <p:blipFill>
          <a:blip r:embed="rId3"/>
          <a:stretch>
            <a:fillRect/>
          </a:stretch>
        </p:blipFill>
        <p:spPr>
          <a:xfrm>
            <a:off x="1483457" y="3501008"/>
            <a:ext cx="5536815" cy="3315920"/>
          </a:xfrm>
          <a:prstGeom prst="rect">
            <a:avLst/>
          </a:prstGeom>
        </p:spPr>
      </p:pic>
    </p:spTree>
  </p:cSld>
  <p:clrMapOvr>
    <a:masterClrMapping/>
  </p:clrMapOvr>
</p:sld>
</file>

<file path=ppt/theme/theme1.xml><?xml version="1.0" encoding="utf-8"?>
<a:theme xmlns:a="http://schemas.openxmlformats.org/drawingml/2006/main" name="Modèle par défaut">
  <a:themeElements>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GazdeFranceBold"/>
        <a:ea typeface=""/>
        <a:cs typeface=""/>
      </a:majorFont>
      <a:minorFont>
        <a:latin typeface="Frutiger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2400" b="0" i="0" u="none" strike="noStrike" cap="none" normalizeH="0" baseline="0" dirty="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10EA274DF3AB4286C7DBFC9863130D" ma:contentTypeVersion="26" ma:contentTypeDescription="Crée un document." ma:contentTypeScope="" ma:versionID="2dbbe91ce508db9afb24424c7d32f3a2">
  <xsd:schema xmlns:xsd="http://www.w3.org/2001/XMLSchema" xmlns:xs="http://www.w3.org/2001/XMLSchema" xmlns:p="http://schemas.microsoft.com/office/2006/metadata/properties" xmlns:ns2="ca547a0d-6883-4367-bc5b-3f6154fdeb63" xmlns:ns3="2a59039a-72bf-486b-adaf-9ad1a21f45e8" targetNamespace="http://schemas.microsoft.com/office/2006/metadata/properties" ma:root="true" ma:fieldsID="f0ba54eee2b2b4b47fe76419de113636" ns2:_="" ns3:_="">
    <xsd:import namespace="ca547a0d-6883-4367-bc5b-3f6154fdeb63"/>
    <xsd:import namespace="2a59039a-72bf-486b-adaf-9ad1a21f45e8"/>
    <xsd:element name="properties">
      <xsd:complexType>
        <xsd:sequence>
          <xsd:element name="documentManagement">
            <xsd:complexType>
              <xsd:all>
                <xsd:element ref="ns2:MediaServiceMetadata" minOccurs="0"/>
                <xsd:element ref="ns2:MediaServiceFastMetadata" minOccurs="0"/>
                <xsd:element ref="ns2:Version_x0020_souhait_x00e9_e" minOccurs="0"/>
                <xsd:element ref="ns3:SharedWithUsers" minOccurs="0"/>
                <xsd:element ref="ns3:SharedWithDetails" minOccurs="0"/>
                <xsd:element ref="ns2:MediaServiceDateTaken" minOccurs="0"/>
                <xsd:element ref="ns2:Commentaire" minOccurs="0"/>
                <xsd:element ref="ns2:PPM_x0020__x002f__x0020_QC" minOccurs="0"/>
                <xsd:element ref="ns2:Etape" minOccurs="0"/>
                <xsd:element ref="ns2:PPM"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547a0d-6883-4367-bc5b-3f6154fdeb63"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Version_x0020_souhait_x00e9_e" ma:index="6" nillable="true" ma:displayName="Version souhaitée" ma:internalName="Version_x0020_souhait_x00e9_e" ma:readOnly="false">
      <xsd:simpleType>
        <xsd:restriction base="dms:Text">
          <xsd:maxLength value="255"/>
        </xsd:restriction>
      </xsd:simpleType>
    </xsd:element>
    <xsd:element name="MediaServiceDateTaken" ma:index="9" nillable="true" ma:displayName="MediaServiceDateTaken" ma:hidden="true" ma:internalName="MediaServiceDateTaken" ma:readOnly="true">
      <xsd:simpleType>
        <xsd:restriction base="dms:Text"/>
      </xsd:simpleType>
    </xsd:element>
    <xsd:element name="Commentaire" ma:index="10" nillable="true" ma:displayName="Commentaire" ma:internalName="Commentaire" ma:readOnly="false">
      <xsd:simpleType>
        <xsd:restriction base="dms:Text">
          <xsd:maxLength value="255"/>
        </xsd:restriction>
      </xsd:simpleType>
    </xsd:element>
    <xsd:element name="PPM_x0020__x002f__x0020_QC" ma:index="11" nillable="true" ma:displayName="PPM / QC" ma:internalName="PPM_x0020__x002f__x0020_QC" ma:readOnly="false">
      <xsd:simpleType>
        <xsd:restriction base="dms:Text">
          <xsd:maxLength value="255"/>
        </xsd:restriction>
      </xsd:simpleType>
    </xsd:element>
    <xsd:element name="Etape" ma:index="12" nillable="true" ma:displayName="Etape" ma:internalName="Etape" ma:readOnly="false">
      <xsd:simpleType>
        <xsd:restriction base="dms:Text">
          <xsd:maxLength value="255"/>
        </xsd:restriction>
      </xsd:simpleType>
    </xsd:element>
    <xsd:element name="PPM" ma:index="13" nillable="true" ma:displayName="PPM" ma:internalName="PPM" ma:readOnly="false">
      <xsd:simpleType>
        <xsd:restriction base="dms:Text">
          <xsd:maxLength value="255"/>
        </xsd:restriction>
      </xsd:simpleType>
    </xsd:element>
    <xsd:element name="MediaLengthInSeconds" ma:index="14" nillable="true" ma:displayName="MediaLengthInSeconds" ma:hidden="true"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ff804446-778a-44e9-9973-97875d116571" ma:termSetId="09814cd3-568e-fe90-9814-8d621ff8fb84" ma:anchorId="fba54fb3-c3e1-fe81-a776-ca4b69148c4d" ma:open="true" ma:isKeyword="false">
      <xsd:complexType>
        <xsd:sequence>
          <xsd:element ref="pc:Terms" minOccurs="0" maxOccurs="1"/>
        </xsd:sequence>
      </xsd:complexType>
    </xsd:element>
    <xsd:element name="MediaServiceOCR" ma:index="24" nillable="true" ma:displayName="Extracted Text" ma:internalName="MediaServiceOCR" ma:readOnly="true">
      <xsd:simpleType>
        <xsd:restriction base="dms:Note">
          <xsd:maxLength value="255"/>
        </xsd:restriction>
      </xsd:simpleType>
    </xsd:element>
    <xsd:element name="MediaServiceGenerationTime" ma:index="25" nillable="true" ma:displayName="MediaServiceGenerationTime" ma:hidden="true" ma:internalName="MediaServiceGenerationTime" ma:readOnly="true">
      <xsd:simpleType>
        <xsd:restriction base="dms:Text"/>
      </xsd:simpleType>
    </xsd:element>
    <xsd:element name="MediaServiceEventHashCode" ma:index="2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a59039a-72bf-486b-adaf-9ad1a21f45e8" elementFormDefault="qualified">
    <xsd:import namespace="http://schemas.microsoft.com/office/2006/documentManagement/types"/>
    <xsd:import namespace="http://schemas.microsoft.com/office/infopath/2007/PartnerControls"/>
    <xsd:element name="SharedWithUsers" ma:index="7"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8"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676c72-466b-4ba5-a41c-07376da04578}" ma:internalName="TaxCatchAll" ma:showField="CatchAllData" ma:web="2a59039a-72bf-486b-adaf-9ad1a21f45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5" ma:displayName="Type de contenu"/>
        <xsd:element ref="dc:title" minOccurs="0" maxOccurs="1" ma:index="3"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Commentaire xmlns="ca547a0d-6883-4367-bc5b-3f6154fdeb63" xsi:nil="true"/>
    <Etape xmlns="ca547a0d-6883-4367-bc5b-3f6154fdeb63" xsi:nil="true"/>
    <PPM xmlns="ca547a0d-6883-4367-bc5b-3f6154fdeb63" xsi:nil="true"/>
    <Version_x0020_souhait_x00e9_e xmlns="ca547a0d-6883-4367-bc5b-3f6154fdeb63" xsi:nil="true"/>
    <TaxCatchAll xmlns="2a59039a-72bf-486b-adaf-9ad1a21f45e8" xsi:nil="true"/>
    <lcf76f155ced4ddcb4097134ff3c332f xmlns="ca547a0d-6883-4367-bc5b-3f6154fdeb63">
      <Terms xmlns="http://schemas.microsoft.com/office/infopath/2007/PartnerControls"/>
    </lcf76f155ced4ddcb4097134ff3c332f>
    <PPM_x0020__x002f__x0020_QC xmlns="ca547a0d-6883-4367-bc5b-3f6154fdeb63" xsi:nil="true"/>
  </documentManagement>
</p:properties>
</file>

<file path=customXml/itemProps1.xml><?xml version="1.0" encoding="utf-8"?>
<ds:datastoreItem xmlns:ds="http://schemas.openxmlformats.org/officeDocument/2006/customXml" ds:itemID="{E730110D-510C-4BFD-B66F-52478C1C72F3}"/>
</file>

<file path=customXml/itemProps2.xml><?xml version="1.0" encoding="utf-8"?>
<ds:datastoreItem xmlns:ds="http://schemas.openxmlformats.org/officeDocument/2006/customXml" ds:itemID="{74F63109-7452-4388-919A-51B9873666CE}"/>
</file>

<file path=customXml/itemProps3.xml><?xml version="1.0" encoding="utf-8"?>
<ds:datastoreItem xmlns:ds="http://schemas.openxmlformats.org/officeDocument/2006/customXml" ds:itemID="{502CF126-B73B-4AC2-97E7-1A529DCBCEA0}"/>
</file>

<file path=docProps/app.xml><?xml version="1.0" encoding="utf-8"?>
<Properties xmlns="http://schemas.openxmlformats.org/officeDocument/2006/extended-properties" xmlns:vt="http://schemas.openxmlformats.org/officeDocument/2006/docPropsVTypes">
  <Template>Wisp</Template>
  <TotalTime>63597</TotalTime>
  <Words>255</Words>
  <Application>Microsoft Office PowerPoint</Application>
  <PresentationFormat>Affichage à l'écran (4:3)</PresentationFormat>
  <Paragraphs>21</Paragraphs>
  <Slides>4</Slides>
  <Notes>1</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vt:i4>
      </vt:variant>
    </vt:vector>
  </HeadingPairs>
  <TitlesOfParts>
    <vt:vector size="12" baseType="lpstr">
      <vt:lpstr>Frutiger Bold</vt:lpstr>
      <vt:lpstr>Frutiger Roman</vt:lpstr>
      <vt:lpstr>GazdeFranceBold</vt:lpstr>
      <vt:lpstr>GazdeFranceBold</vt:lpstr>
      <vt:lpstr>Times</vt:lpstr>
      <vt:lpstr>Times New Roman</vt:lpstr>
      <vt:lpstr>Wingdings</vt:lpstr>
      <vt:lpstr>Modèle par défaut</vt:lpstr>
      <vt:lpstr>GT2 – 06 juin 2023    Indicateur de suivi des PCE dits « mal classés »</vt:lpstr>
      <vt:lpstr>Rappel de la situation</vt:lpstr>
      <vt:lpstr>Évolution des PCE mal classés (1 / 2)</vt:lpstr>
      <vt:lpstr>Évolution des PCE mal classés (2 / 2)</vt:lpstr>
    </vt:vector>
  </TitlesOfParts>
  <Company>Gaz de France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Présentations du CSP</dc:title>
  <dc:creator>Didier HASSE</dc:creator>
  <cp:lastModifiedBy>MARTON Robert (Gaz Réseau Distribution France)</cp:lastModifiedBy>
  <cp:revision>1653</cp:revision>
  <cp:lastPrinted>2019-01-23T09:35:42Z</cp:lastPrinted>
  <dcterms:created xsi:type="dcterms:W3CDTF">2003-04-15T14:44:22Z</dcterms:created>
  <dcterms:modified xsi:type="dcterms:W3CDTF">2023-05-02T15:15:34Z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rection">
    <vt:lpwstr>DIRECTION YYYYYYYYY</vt:lpwstr>
  </property>
  <property fmtid="{D5CDD505-2E9C-101B-9397-08002B2CF9AE}" pid="3" name="Délégation">
    <vt:lpwstr>Délégation xxxxxxxxx</vt:lpwstr>
  </property>
  <property fmtid="{D5CDD505-2E9C-101B-9397-08002B2CF9AE}" pid="4" name="EnTête">
    <vt:lpwstr>Présentation des travaux en cours à la Direction de la Recherche de Gaz de France</vt:lpwstr>
  </property>
  <property fmtid="{D5CDD505-2E9C-101B-9397-08002B2CF9AE}" pid="5" name="PiedPage">
    <vt:lpwstr>Florence Jodar</vt:lpwstr>
  </property>
  <property fmtid="{D5CDD505-2E9C-101B-9397-08002B2CF9AE}" pid="6" name="ContentTypeId">
    <vt:lpwstr>0x0101004110EA274DF3AB4286C7DBFC9863130D</vt:lpwstr>
  </property>
</Properties>
</file>