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9" r:id="rId5"/>
    <p:sldId id="261" r:id="rId6"/>
    <p:sldId id="260" r:id="rId7"/>
    <p:sldId id="328" r:id="rId8"/>
    <p:sldId id="330" r:id="rId9"/>
    <p:sldId id="329" r:id="rId10"/>
    <p:sldId id="340" r:id="rId11"/>
    <p:sldId id="337" r:id="rId12"/>
    <p:sldId id="342" r:id="rId13"/>
    <p:sldId id="338" r:id="rId14"/>
    <p:sldId id="299" r:id="rId15"/>
    <p:sldId id="301" r:id="rId16"/>
    <p:sldId id="339" r:id="rId17"/>
    <p:sldId id="283"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5E53A5-5EDA-4FDB-866C-71E561DD1F4B}" v="10" dt="2023-05-16T08:02:55.465"/>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483" autoAdjust="0"/>
    <p:restoredTop sz="95627" autoAdjust="0"/>
  </p:normalViewPr>
  <p:slideViewPr>
    <p:cSldViewPr snapToGrid="0">
      <p:cViewPr varScale="1">
        <p:scale>
          <a:sx n="75" d="100"/>
          <a:sy n="75" d="100"/>
        </p:scale>
        <p:origin x="348" y="56"/>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https://grtgaz.sharepoint.com/sites/Analysedelhiver2021-2022/Documents%20partages/Analyse%20des%20r&#233;sultats/R&#233;sultats%20AH%202021_22VF.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4"/>
          <c:order val="1"/>
          <c:tx>
            <c:strRef>
              <c:f>'prez GRDF'!$C$11</c:f>
              <c:strCache>
                <c:ptCount val="1"/>
                <c:pt idx="0">
                  <c:v>AH 20-21</c:v>
                </c:pt>
              </c:strCache>
            </c:strRef>
          </c:tx>
          <c:spPr>
            <a:solidFill>
              <a:schemeClr val="accent5">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'prez GRDF'!$A$12:$A$15</c:f>
              <c:strCache>
                <c:ptCount val="4"/>
                <c:pt idx="0">
                  <c:v>TCA</c:v>
                </c:pt>
                <c:pt idx="1">
                  <c:v>TNE</c:v>
                </c:pt>
                <c:pt idx="2">
                  <c:v>TRM</c:v>
                </c:pt>
                <c:pt idx="3">
                  <c:v>TVS</c:v>
                </c:pt>
              </c:strCache>
            </c:strRef>
          </c:cat>
          <c:val>
            <c:numRef>
              <c:f>'prez GRDF'!$C$12:$C$15</c:f>
              <c:numCache>
                <c:formatCode>#\ ##0.0_ ;\-#\ ##0.0\ </c:formatCode>
                <c:ptCount val="4"/>
                <c:pt idx="0">
                  <c:v>529.09080999999992</c:v>
                </c:pt>
                <c:pt idx="1">
                  <c:v>667.48783999999989</c:v>
                </c:pt>
                <c:pt idx="2">
                  <c:v>676.01830999999902</c:v>
                </c:pt>
                <c:pt idx="3">
                  <c:v>894.99628999999993</c:v>
                </c:pt>
              </c:numCache>
            </c:numRef>
          </c:val>
          <c:extLst>
            <c:ext xmlns:c16="http://schemas.microsoft.com/office/drawing/2014/chart" uri="{C3380CC4-5D6E-409C-BE32-E72D297353CC}">
              <c16:uniqueId val="{00000000-0D9D-4DE2-90E1-22EB0B79D30A}"/>
            </c:ext>
          </c:extLst>
        </c:ser>
        <c:ser>
          <c:idx val="3"/>
          <c:order val="2"/>
          <c:tx>
            <c:strRef>
              <c:f>'prez GRDF'!$D$11</c:f>
              <c:strCache>
                <c:ptCount val="1"/>
                <c:pt idx="0">
                  <c:v>AH 21-22</c:v>
                </c:pt>
              </c:strCache>
            </c:strRef>
          </c:tx>
          <c:spPr>
            <a:solidFill>
              <a:schemeClr val="accent4">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'prez GRDF'!$A$12:$A$15</c:f>
              <c:strCache>
                <c:ptCount val="4"/>
                <c:pt idx="0">
                  <c:v>TCA</c:v>
                </c:pt>
                <c:pt idx="1">
                  <c:v>TNE</c:v>
                </c:pt>
                <c:pt idx="2">
                  <c:v>TRM</c:v>
                </c:pt>
                <c:pt idx="3">
                  <c:v>TVS</c:v>
                </c:pt>
              </c:strCache>
            </c:strRef>
          </c:cat>
          <c:val>
            <c:numRef>
              <c:f>'prez GRDF'!$D$12:$D$15</c:f>
              <c:numCache>
                <c:formatCode>#\ ##0.0_ ;\-#\ ##0.0\ </c:formatCode>
                <c:ptCount val="4"/>
                <c:pt idx="0">
                  <c:v>527.90094999999997</c:v>
                </c:pt>
                <c:pt idx="1">
                  <c:v>652.82332000000065</c:v>
                </c:pt>
                <c:pt idx="2">
                  <c:v>673.06259000000068</c:v>
                </c:pt>
                <c:pt idx="3">
                  <c:v>877.08912000000021</c:v>
                </c:pt>
              </c:numCache>
            </c:numRef>
          </c:val>
          <c:extLst>
            <c:ext xmlns:c16="http://schemas.microsoft.com/office/drawing/2014/chart" uri="{C3380CC4-5D6E-409C-BE32-E72D297353CC}">
              <c16:uniqueId val="{00000001-0D9D-4DE2-90E1-22EB0B79D30A}"/>
            </c:ext>
          </c:extLst>
        </c:ser>
        <c:dLbls>
          <c:dLblPos val="inEnd"/>
          <c:showLegendKey val="0"/>
          <c:showVal val="1"/>
          <c:showCatName val="0"/>
          <c:showSerName val="0"/>
          <c:showPercent val="0"/>
          <c:showBubbleSize val="0"/>
        </c:dLbls>
        <c:gapWidth val="65"/>
        <c:axId val="1938658159"/>
        <c:axId val="798088159"/>
        <c:extLst>
          <c:ext xmlns:c15="http://schemas.microsoft.com/office/drawing/2012/chart" uri="{02D57815-91ED-43cb-92C2-25804820EDAC}">
            <c15:filteredBarSeries>
              <c15:ser>
                <c:idx val="0"/>
                <c:order val="0"/>
                <c:tx>
                  <c:strRef>
                    <c:extLst>
                      <c:ext uri="{02D57815-91ED-43cb-92C2-25804820EDAC}">
                        <c15:formulaRef>
                          <c15:sqref>'prez GRDF'!$B$11</c15:sqref>
                        </c15:formulaRef>
                      </c:ext>
                    </c:extLst>
                    <c:strCache>
                      <c:ptCount val="1"/>
                      <c:pt idx="0">
                        <c:v>AH 19-20</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uri="{CE6537A1-D6FC-4f65-9D91-7224C49458BB}">
                      <c15:showLeaderLines val="1"/>
                      <c15:leaderLines>
                        <c:spPr>
                          <a:ln w="9525">
                            <a:solidFill>
                              <a:schemeClr val="dk1">
                                <a:lumMod val="50000"/>
                                <a:lumOff val="50000"/>
                              </a:schemeClr>
                            </a:solidFill>
                          </a:ln>
                          <a:effectLst/>
                        </c:spPr>
                      </c15:leaderLines>
                    </c:ext>
                  </c:extLst>
                </c:dLbls>
                <c:cat>
                  <c:strRef>
                    <c:extLst>
                      <c:ext uri="{02D57815-91ED-43cb-92C2-25804820EDAC}">
                        <c15:formulaRef>
                          <c15:sqref>'prez GRDF'!$A$12:$A$15</c15:sqref>
                        </c15:formulaRef>
                      </c:ext>
                    </c:extLst>
                    <c:strCache>
                      <c:ptCount val="4"/>
                      <c:pt idx="0">
                        <c:v>TCA</c:v>
                      </c:pt>
                      <c:pt idx="1">
                        <c:v>TNE</c:v>
                      </c:pt>
                      <c:pt idx="2">
                        <c:v>TRM</c:v>
                      </c:pt>
                      <c:pt idx="3">
                        <c:v>TVS</c:v>
                      </c:pt>
                    </c:strCache>
                  </c:strRef>
                </c:cat>
                <c:val>
                  <c:numRef>
                    <c:extLst>
                      <c:ext uri="{02D57815-91ED-43cb-92C2-25804820EDAC}">
                        <c15:formulaRef>
                          <c15:sqref>'prez GRDF'!$B$12:$B$15</c15:sqref>
                        </c15:formulaRef>
                      </c:ext>
                    </c:extLst>
                    <c:numCache>
                      <c:formatCode>#\ ##0_ ;\-#\ ##0\ </c:formatCode>
                      <c:ptCount val="4"/>
                      <c:pt idx="0">
                        <c:v>520.67067999999983</c:v>
                      </c:pt>
                      <c:pt idx="1">
                        <c:v>653.52396999999962</c:v>
                      </c:pt>
                      <c:pt idx="2">
                        <c:v>668.53429999999958</c:v>
                      </c:pt>
                      <c:pt idx="3">
                        <c:v>885.24501999999961</c:v>
                      </c:pt>
                    </c:numCache>
                  </c:numRef>
                </c:val>
                <c:extLst>
                  <c:ext xmlns:c16="http://schemas.microsoft.com/office/drawing/2014/chart" uri="{C3380CC4-5D6E-409C-BE32-E72D297353CC}">
                    <c16:uniqueId val="{00000002-0D9D-4DE2-90E1-22EB0B79D30A}"/>
                  </c:ext>
                </c:extLst>
              </c15:ser>
            </c15:filteredBarSeries>
          </c:ext>
        </c:extLst>
      </c:barChart>
      <c:catAx>
        <c:axId val="1938658159"/>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798088159"/>
        <c:crosses val="autoZero"/>
        <c:auto val="1"/>
        <c:lblAlgn val="ctr"/>
        <c:lblOffset val="100"/>
        <c:noMultiLvlLbl val="0"/>
      </c:catAx>
      <c:valAx>
        <c:axId val="798088159"/>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 ##0.0_ ;\-#\ ##0.0\ "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fr-FR"/>
          </a:p>
        </c:txPr>
        <c:crossAx val="1938658159"/>
        <c:crosses val="autoZero"/>
        <c:crossBetween val="between"/>
      </c:valAx>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4"/>
          <c:order val="0"/>
          <c:tx>
            <c:strRef>
              <c:f>'Prez ELD'!$D$17</c:f>
              <c:strCache>
                <c:ptCount val="1"/>
                <c:pt idx="0">
                  <c:v>AH 21-22</c:v>
                </c:pt>
              </c:strCache>
            </c:strRef>
          </c:tx>
          <c:spPr>
            <a:solidFill>
              <a:schemeClr val="accent5">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'Prez ELD'!$A$18:$A$21</c:f>
              <c:strCache>
                <c:ptCount val="4"/>
                <c:pt idx="0">
                  <c:v>TVS</c:v>
                </c:pt>
                <c:pt idx="1">
                  <c:v>TRM</c:v>
                </c:pt>
                <c:pt idx="2">
                  <c:v>TNE</c:v>
                </c:pt>
                <c:pt idx="3">
                  <c:v>TCA</c:v>
                </c:pt>
              </c:strCache>
            </c:strRef>
          </c:cat>
          <c:val>
            <c:numRef>
              <c:f>'Prez ELD'!$D$18:$D$21</c:f>
              <c:numCache>
                <c:formatCode>#\ ##0.0</c:formatCode>
                <c:ptCount val="4"/>
                <c:pt idx="0">
                  <c:v>4.1516000000000002</c:v>
                </c:pt>
                <c:pt idx="1">
                  <c:v>9.2978400000000008</c:v>
                </c:pt>
                <c:pt idx="2">
                  <c:v>71.024020000000021</c:v>
                </c:pt>
                <c:pt idx="3">
                  <c:v>4.5410599999999999</c:v>
                </c:pt>
              </c:numCache>
            </c:numRef>
          </c:val>
          <c:extLst>
            <c:ext xmlns:c16="http://schemas.microsoft.com/office/drawing/2014/chart" uri="{C3380CC4-5D6E-409C-BE32-E72D297353CC}">
              <c16:uniqueId val="{00000000-DC42-4675-9C0A-71903C0293C9}"/>
            </c:ext>
          </c:extLst>
        </c:ser>
        <c:ser>
          <c:idx val="3"/>
          <c:order val="1"/>
          <c:tx>
            <c:strRef>
              <c:f>'Prez ELD'!$E$17</c:f>
              <c:strCache>
                <c:ptCount val="1"/>
                <c:pt idx="0">
                  <c:v>AH 22-23</c:v>
                </c:pt>
              </c:strCache>
            </c:strRef>
          </c:tx>
          <c:spPr>
            <a:solidFill>
              <a:schemeClr val="accent4">
                <a:alpha val="85000"/>
              </a:schemeClr>
            </a:solidFill>
            <a:ln w="9525" cap="flat" cmpd="sng" algn="ctr">
              <a:solidFill>
                <a:schemeClr val="lt1">
                  <a:alpha val="50000"/>
                </a:schemeClr>
              </a:solidFill>
              <a:round/>
            </a:ln>
            <a:effectLst/>
          </c:spPr>
          <c:invertIfNegative val="0"/>
          <c:dLbls>
            <c:numFmt formatCode="#,##0.0" sourceLinked="0"/>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fr-FR"/>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'Prez ELD'!$A$18:$A$21</c:f>
              <c:strCache>
                <c:ptCount val="4"/>
                <c:pt idx="0">
                  <c:v>TVS</c:v>
                </c:pt>
                <c:pt idx="1">
                  <c:v>TRM</c:v>
                </c:pt>
                <c:pt idx="2">
                  <c:v>TNE</c:v>
                </c:pt>
                <c:pt idx="3">
                  <c:v>TCA</c:v>
                </c:pt>
              </c:strCache>
            </c:strRef>
          </c:cat>
          <c:val>
            <c:numRef>
              <c:f>'Prez ELD'!$E$18:$E$21</c:f>
              <c:numCache>
                <c:formatCode>#\ ##0.0</c:formatCode>
                <c:ptCount val="4"/>
                <c:pt idx="0">
                  <c:v>3.84335</c:v>
                </c:pt>
                <c:pt idx="1">
                  <c:v>8.6363000000000003</c:v>
                </c:pt>
                <c:pt idx="2">
                  <c:v>64.30292</c:v>
                </c:pt>
                <c:pt idx="3">
                  <c:v>4.3579600000000012</c:v>
                </c:pt>
              </c:numCache>
            </c:numRef>
          </c:val>
          <c:extLst>
            <c:ext xmlns:c16="http://schemas.microsoft.com/office/drawing/2014/chart" uri="{C3380CC4-5D6E-409C-BE32-E72D297353CC}">
              <c16:uniqueId val="{00000001-DC42-4675-9C0A-71903C0293C9}"/>
            </c:ext>
          </c:extLst>
        </c:ser>
        <c:dLbls>
          <c:dLblPos val="inEnd"/>
          <c:showLegendKey val="0"/>
          <c:showVal val="1"/>
          <c:showCatName val="0"/>
          <c:showSerName val="0"/>
          <c:showPercent val="0"/>
          <c:showBubbleSize val="0"/>
        </c:dLbls>
        <c:gapWidth val="65"/>
        <c:axId val="1938658159"/>
        <c:axId val="798088159"/>
        <c:extLst/>
      </c:barChart>
      <c:catAx>
        <c:axId val="1938658159"/>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fr-FR"/>
          </a:p>
        </c:txPr>
        <c:crossAx val="798088159"/>
        <c:crosses val="autoZero"/>
        <c:auto val="1"/>
        <c:lblAlgn val="ctr"/>
        <c:lblOffset val="100"/>
        <c:noMultiLvlLbl val="0"/>
      </c:catAx>
      <c:valAx>
        <c:axId val="798088159"/>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 ##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fr-FR"/>
          </a:p>
        </c:txPr>
        <c:crossAx val="1938658159"/>
        <c:crosses val="autoZero"/>
        <c:crossBetween val="between"/>
      </c:valAx>
      <c:spPr>
        <a:noFill/>
        <a:ln>
          <a:noFill/>
        </a:ln>
        <a:effectLst/>
      </c:spPr>
    </c:plotArea>
    <c:legend>
      <c:legendPos val="b"/>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fr-FR"/>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03A397-1F51-4C22-A677-AD4E23B10F0A}" type="datetimeFigureOut">
              <a:rPr lang="fr-FR" smtClean="0"/>
              <a:t>31/05/2023</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64A2EF-4A4D-48E1-9259-DAEE2BE95465}" type="slidenum">
              <a:rPr lang="fr-FR" smtClean="0"/>
              <a:t>‹N°›</a:t>
            </a:fld>
            <a:endParaRPr lang="fr-FR"/>
          </a:p>
        </p:txBody>
      </p:sp>
    </p:spTree>
    <p:extLst>
      <p:ext uri="{BB962C8B-B14F-4D97-AF65-F5344CB8AC3E}">
        <p14:creationId xmlns:p14="http://schemas.microsoft.com/office/powerpoint/2010/main" val="1194345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964A2EF-4A4D-48E1-9259-DAEE2BE95465}" type="slidenum">
              <a:rPr lang="fr-FR" smtClean="0"/>
              <a:t>5</a:t>
            </a:fld>
            <a:endParaRPr lang="fr-FR"/>
          </a:p>
        </p:txBody>
      </p:sp>
    </p:spTree>
    <p:extLst>
      <p:ext uri="{BB962C8B-B14F-4D97-AF65-F5344CB8AC3E}">
        <p14:creationId xmlns:p14="http://schemas.microsoft.com/office/powerpoint/2010/main" val="1649739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964A2EF-4A4D-48E1-9259-DAEE2BE95465}" type="slidenum">
              <a:rPr lang="fr-FR" smtClean="0"/>
              <a:t>8</a:t>
            </a:fld>
            <a:endParaRPr lang="fr-FR"/>
          </a:p>
        </p:txBody>
      </p:sp>
    </p:spTree>
    <p:extLst>
      <p:ext uri="{BB962C8B-B14F-4D97-AF65-F5344CB8AC3E}">
        <p14:creationId xmlns:p14="http://schemas.microsoft.com/office/powerpoint/2010/main" val="3739130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964A2EF-4A4D-48E1-9259-DAEE2BE95465}" type="slidenum">
              <a:rPr lang="fr-FR" smtClean="0"/>
              <a:t>10</a:t>
            </a:fld>
            <a:endParaRPr lang="fr-FR"/>
          </a:p>
        </p:txBody>
      </p:sp>
    </p:spTree>
    <p:extLst>
      <p:ext uri="{BB962C8B-B14F-4D97-AF65-F5344CB8AC3E}">
        <p14:creationId xmlns:p14="http://schemas.microsoft.com/office/powerpoint/2010/main" val="938124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964A2EF-4A4D-48E1-9259-DAEE2BE95465}" type="slidenum">
              <a:rPr lang="fr-FR" smtClean="0"/>
              <a:t>11</a:t>
            </a:fld>
            <a:endParaRPr lang="fr-FR"/>
          </a:p>
        </p:txBody>
      </p:sp>
    </p:spTree>
    <p:extLst>
      <p:ext uri="{BB962C8B-B14F-4D97-AF65-F5344CB8AC3E}">
        <p14:creationId xmlns:p14="http://schemas.microsoft.com/office/powerpoint/2010/main" val="3900958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964A2EF-4A4D-48E1-9259-DAEE2BE95465}" type="slidenum">
              <a:rPr lang="fr-FR" smtClean="0"/>
              <a:t>12</a:t>
            </a:fld>
            <a:endParaRPr lang="fr-FR"/>
          </a:p>
        </p:txBody>
      </p:sp>
    </p:spTree>
    <p:extLst>
      <p:ext uri="{BB962C8B-B14F-4D97-AF65-F5344CB8AC3E}">
        <p14:creationId xmlns:p14="http://schemas.microsoft.com/office/powerpoint/2010/main" val="499878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964A2EF-4A4D-48E1-9259-DAEE2BE95465}" type="slidenum">
              <a:rPr lang="fr-FR" smtClean="0"/>
              <a:t>13</a:t>
            </a:fld>
            <a:endParaRPr lang="fr-FR"/>
          </a:p>
        </p:txBody>
      </p:sp>
    </p:spTree>
    <p:extLst>
      <p:ext uri="{BB962C8B-B14F-4D97-AF65-F5344CB8AC3E}">
        <p14:creationId xmlns:p14="http://schemas.microsoft.com/office/powerpoint/2010/main" val="19668084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IN sans visuel">
    <p:bg>
      <p:bgPr>
        <a:solidFill>
          <a:schemeClr val="bg2"/>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FD8E88-7684-0D4D-916E-72AECE69F968}"/>
              </a:ext>
            </a:extLst>
          </p:cNvPr>
          <p:cNvSpPr>
            <a:spLocks noGrp="1"/>
          </p:cNvSpPr>
          <p:nvPr>
            <p:ph type="ctrTitle" hasCustomPrompt="1"/>
          </p:nvPr>
        </p:nvSpPr>
        <p:spPr>
          <a:xfrm>
            <a:off x="3292625" y="2919369"/>
            <a:ext cx="5445907" cy="2183708"/>
          </a:xfrm>
        </p:spPr>
        <p:txBody>
          <a:bodyPr anchor="t">
            <a:noAutofit/>
          </a:bodyPr>
          <a:lstStyle>
            <a:lvl1pPr algn="ctr">
              <a:lnSpc>
                <a:spcPct val="100000"/>
              </a:lnSpc>
              <a:defRPr sz="6000" b="1">
                <a:solidFill>
                  <a:schemeClr val="tx2"/>
                </a:solidFill>
              </a:defRPr>
            </a:lvl1pPr>
          </a:lstStyle>
          <a:p>
            <a:r>
              <a:rPr lang="fr-FR" dirty="0"/>
              <a:t>MERCI</a:t>
            </a:r>
          </a:p>
        </p:txBody>
      </p:sp>
      <p:pic>
        <p:nvPicPr>
          <p:cNvPr id="5" name="Image 4">
            <a:extLst>
              <a:ext uri="{FF2B5EF4-FFF2-40B4-BE49-F238E27FC236}">
                <a16:creationId xmlns:a16="http://schemas.microsoft.com/office/drawing/2014/main" id="{C72F704C-6F44-344D-8565-CF624F405410}"/>
              </a:ext>
            </a:extLst>
          </p:cNvPr>
          <p:cNvPicPr>
            <a:picLocks noChangeAspect="1"/>
          </p:cNvPicPr>
          <p:nvPr userDrawn="1"/>
        </p:nvPicPr>
        <p:blipFill rotWithShape="1">
          <a:blip r:embed="rId2"/>
          <a:srcRect b="15260"/>
          <a:stretch/>
        </p:blipFill>
        <p:spPr>
          <a:xfrm rot="5400000">
            <a:off x="-44035" y="249995"/>
            <a:ext cx="2818375" cy="2730310"/>
          </a:xfrm>
          <a:prstGeom prst="rect">
            <a:avLst/>
          </a:prstGeom>
        </p:spPr>
      </p:pic>
      <p:pic>
        <p:nvPicPr>
          <p:cNvPr id="6" name="Image 5">
            <a:extLst>
              <a:ext uri="{FF2B5EF4-FFF2-40B4-BE49-F238E27FC236}">
                <a16:creationId xmlns:a16="http://schemas.microsoft.com/office/drawing/2014/main" id="{81731E9A-6488-B04A-AB79-619838A2873C}"/>
              </a:ext>
            </a:extLst>
          </p:cNvPr>
          <p:cNvPicPr>
            <a:picLocks noChangeAspect="1"/>
          </p:cNvPicPr>
          <p:nvPr userDrawn="1"/>
        </p:nvPicPr>
        <p:blipFill>
          <a:blip r:embed="rId3"/>
          <a:stretch>
            <a:fillRect/>
          </a:stretch>
        </p:blipFill>
        <p:spPr>
          <a:xfrm>
            <a:off x="5246586" y="305657"/>
            <a:ext cx="1747811" cy="1056911"/>
          </a:xfrm>
          <a:prstGeom prst="rect">
            <a:avLst/>
          </a:prstGeom>
        </p:spPr>
      </p:pic>
    </p:spTree>
    <p:extLst>
      <p:ext uri="{BB962C8B-B14F-4D97-AF65-F5344CB8AC3E}">
        <p14:creationId xmlns:p14="http://schemas.microsoft.com/office/powerpoint/2010/main" val="1809371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IN visuel paysage">
    <p:bg>
      <p:bgPr>
        <a:solidFill>
          <a:schemeClr val="bg2"/>
        </a:solidFill>
        <a:effectLst/>
      </p:bgPr>
    </p:bg>
    <p:spTree>
      <p:nvGrpSpPr>
        <p:cNvPr id="1" name=""/>
        <p:cNvGrpSpPr/>
        <p:nvPr/>
      </p:nvGrpSpPr>
      <p:grpSpPr>
        <a:xfrm>
          <a:off x="0" y="0"/>
          <a:ext cx="0" cy="0"/>
          <a:chOff x="0" y="0"/>
          <a:chExt cx="0" cy="0"/>
        </a:xfrm>
      </p:grpSpPr>
      <p:sp>
        <p:nvSpPr>
          <p:cNvPr id="6" name="Espace réservé pour une image  7">
            <a:extLst>
              <a:ext uri="{FF2B5EF4-FFF2-40B4-BE49-F238E27FC236}">
                <a16:creationId xmlns:a16="http://schemas.microsoft.com/office/drawing/2014/main" id="{88D08BE0-715F-774C-A15F-365001902817}"/>
              </a:ext>
            </a:extLst>
          </p:cNvPr>
          <p:cNvSpPr>
            <a:spLocks noGrp="1"/>
          </p:cNvSpPr>
          <p:nvPr>
            <p:ph type="pic" sz="quarter" idx="10"/>
          </p:nvPr>
        </p:nvSpPr>
        <p:spPr>
          <a:xfrm>
            <a:off x="0" y="1511653"/>
            <a:ext cx="12201939" cy="3249190"/>
          </a:xfrm>
          <a:solidFill>
            <a:schemeClr val="bg1">
              <a:lumMod val="95000"/>
            </a:schemeClr>
          </a:solidFill>
        </p:spPr>
        <p:txBody>
          <a:bodyPr anchor="ctr"/>
          <a:lstStyle>
            <a:lvl1pPr algn="ctr">
              <a:defRPr sz="1000"/>
            </a:lvl1pPr>
          </a:lstStyle>
          <a:p>
            <a:endParaRPr lang="fr-FR"/>
          </a:p>
        </p:txBody>
      </p:sp>
      <p:sp>
        <p:nvSpPr>
          <p:cNvPr id="2" name="Titre 1">
            <a:extLst>
              <a:ext uri="{FF2B5EF4-FFF2-40B4-BE49-F238E27FC236}">
                <a16:creationId xmlns:a16="http://schemas.microsoft.com/office/drawing/2014/main" id="{33FD8E88-7684-0D4D-916E-72AECE69F968}"/>
              </a:ext>
            </a:extLst>
          </p:cNvPr>
          <p:cNvSpPr>
            <a:spLocks noGrp="1"/>
          </p:cNvSpPr>
          <p:nvPr>
            <p:ph type="ctrTitle" hasCustomPrompt="1"/>
          </p:nvPr>
        </p:nvSpPr>
        <p:spPr>
          <a:xfrm>
            <a:off x="650093" y="5006977"/>
            <a:ext cx="10809268" cy="875189"/>
          </a:xfrm>
        </p:spPr>
        <p:txBody>
          <a:bodyPr anchor="t">
            <a:noAutofit/>
          </a:bodyPr>
          <a:lstStyle>
            <a:lvl1pPr algn="ctr">
              <a:lnSpc>
                <a:spcPct val="100000"/>
              </a:lnSpc>
              <a:defRPr sz="6000" b="1">
                <a:solidFill>
                  <a:schemeClr val="tx2"/>
                </a:solidFill>
              </a:defRPr>
            </a:lvl1pPr>
          </a:lstStyle>
          <a:p>
            <a:r>
              <a:rPr lang="fr-FR" dirty="0"/>
              <a:t>MERCI</a:t>
            </a:r>
          </a:p>
        </p:txBody>
      </p:sp>
      <p:pic>
        <p:nvPicPr>
          <p:cNvPr id="7" name="Image 6">
            <a:extLst>
              <a:ext uri="{FF2B5EF4-FFF2-40B4-BE49-F238E27FC236}">
                <a16:creationId xmlns:a16="http://schemas.microsoft.com/office/drawing/2014/main" id="{695FD9AD-7A0C-8740-B81E-18300B6CA128}"/>
              </a:ext>
            </a:extLst>
          </p:cNvPr>
          <p:cNvPicPr>
            <a:picLocks noChangeAspect="1"/>
          </p:cNvPicPr>
          <p:nvPr userDrawn="1"/>
        </p:nvPicPr>
        <p:blipFill>
          <a:blip r:embed="rId2"/>
          <a:stretch>
            <a:fillRect/>
          </a:stretch>
        </p:blipFill>
        <p:spPr>
          <a:xfrm>
            <a:off x="5246586" y="305657"/>
            <a:ext cx="1747811" cy="1056911"/>
          </a:xfrm>
          <a:prstGeom prst="rect">
            <a:avLst/>
          </a:prstGeom>
        </p:spPr>
      </p:pic>
      <p:pic>
        <p:nvPicPr>
          <p:cNvPr id="8" name="Image 7">
            <a:extLst>
              <a:ext uri="{FF2B5EF4-FFF2-40B4-BE49-F238E27FC236}">
                <a16:creationId xmlns:a16="http://schemas.microsoft.com/office/drawing/2014/main" id="{F77CAFA9-4C7D-3E42-BB63-4377EC614A88}"/>
              </a:ext>
            </a:extLst>
          </p:cNvPr>
          <p:cNvPicPr>
            <a:picLocks noChangeAspect="1"/>
          </p:cNvPicPr>
          <p:nvPr userDrawn="1"/>
        </p:nvPicPr>
        <p:blipFill rotWithShape="1">
          <a:blip r:embed="rId3"/>
          <a:srcRect l="54937" t="13822" r="6678" b="24133"/>
          <a:stretch/>
        </p:blipFill>
        <p:spPr>
          <a:xfrm rot="16200000">
            <a:off x="176866" y="4970092"/>
            <a:ext cx="1812999" cy="1967949"/>
          </a:xfrm>
          <a:prstGeom prst="rect">
            <a:avLst/>
          </a:prstGeom>
        </p:spPr>
      </p:pic>
    </p:spTree>
    <p:extLst>
      <p:ext uri="{BB962C8B-B14F-4D97-AF65-F5344CB8AC3E}">
        <p14:creationId xmlns:p14="http://schemas.microsoft.com/office/powerpoint/2010/main" val="4190660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N">
    <p:bg>
      <p:bgPr>
        <a:solidFill>
          <a:schemeClr val="bg2"/>
        </a:solidFill>
        <a:effectLst/>
      </p:bgPr>
    </p:bg>
    <p:spTree>
      <p:nvGrpSpPr>
        <p:cNvPr id="1" name=""/>
        <p:cNvGrpSpPr/>
        <p:nvPr/>
      </p:nvGrpSpPr>
      <p:grpSpPr>
        <a:xfrm>
          <a:off x="0" y="0"/>
          <a:ext cx="0" cy="0"/>
          <a:chOff x="0" y="0"/>
          <a:chExt cx="0" cy="0"/>
        </a:xfrm>
      </p:grpSpPr>
      <p:sp>
        <p:nvSpPr>
          <p:cNvPr id="8" name="Espace réservé pour une image  7">
            <a:extLst>
              <a:ext uri="{FF2B5EF4-FFF2-40B4-BE49-F238E27FC236}">
                <a16:creationId xmlns:a16="http://schemas.microsoft.com/office/drawing/2014/main" id="{CC4E8D35-D220-8843-A5E7-8444B3DBFEB6}"/>
              </a:ext>
            </a:extLst>
          </p:cNvPr>
          <p:cNvSpPr>
            <a:spLocks noGrp="1"/>
          </p:cNvSpPr>
          <p:nvPr>
            <p:ph type="pic" sz="quarter" idx="10"/>
          </p:nvPr>
        </p:nvSpPr>
        <p:spPr>
          <a:xfrm>
            <a:off x="6096000" y="0"/>
            <a:ext cx="6096000" cy="6858000"/>
          </a:xfrm>
          <a:solidFill>
            <a:schemeClr val="bg1">
              <a:lumMod val="95000"/>
            </a:schemeClr>
          </a:solidFill>
        </p:spPr>
        <p:txBody>
          <a:bodyPr anchor="ctr"/>
          <a:lstStyle>
            <a:lvl1pPr algn="ctr">
              <a:defRPr sz="1000"/>
            </a:lvl1pPr>
          </a:lstStyle>
          <a:p>
            <a:endParaRPr lang="fr-FR"/>
          </a:p>
        </p:txBody>
      </p:sp>
      <p:sp>
        <p:nvSpPr>
          <p:cNvPr id="2" name="Titre 1">
            <a:extLst>
              <a:ext uri="{FF2B5EF4-FFF2-40B4-BE49-F238E27FC236}">
                <a16:creationId xmlns:a16="http://schemas.microsoft.com/office/drawing/2014/main" id="{33FD8E88-7684-0D4D-916E-72AECE69F968}"/>
              </a:ext>
            </a:extLst>
          </p:cNvPr>
          <p:cNvSpPr>
            <a:spLocks noGrp="1"/>
          </p:cNvSpPr>
          <p:nvPr>
            <p:ph type="ctrTitle" hasCustomPrompt="1"/>
          </p:nvPr>
        </p:nvSpPr>
        <p:spPr>
          <a:xfrm>
            <a:off x="650093" y="3233444"/>
            <a:ext cx="5445907" cy="2280693"/>
          </a:xfrm>
        </p:spPr>
        <p:txBody>
          <a:bodyPr anchor="t">
            <a:noAutofit/>
          </a:bodyPr>
          <a:lstStyle>
            <a:lvl1pPr algn="l">
              <a:lnSpc>
                <a:spcPct val="100000"/>
              </a:lnSpc>
              <a:defRPr sz="6000" b="1">
                <a:solidFill>
                  <a:schemeClr val="tx2"/>
                </a:solidFill>
              </a:defRPr>
            </a:lvl1pPr>
          </a:lstStyle>
          <a:p>
            <a:r>
              <a:rPr lang="fr-FR" dirty="0"/>
              <a:t>MERCI</a:t>
            </a:r>
          </a:p>
        </p:txBody>
      </p:sp>
      <p:pic>
        <p:nvPicPr>
          <p:cNvPr id="5" name="Image 4">
            <a:extLst>
              <a:ext uri="{FF2B5EF4-FFF2-40B4-BE49-F238E27FC236}">
                <a16:creationId xmlns:a16="http://schemas.microsoft.com/office/drawing/2014/main" id="{C72F704C-6F44-344D-8565-CF624F405410}"/>
              </a:ext>
            </a:extLst>
          </p:cNvPr>
          <p:cNvPicPr>
            <a:picLocks noChangeAspect="1"/>
          </p:cNvPicPr>
          <p:nvPr userDrawn="1"/>
        </p:nvPicPr>
        <p:blipFill rotWithShape="1">
          <a:blip r:embed="rId2"/>
          <a:srcRect b="15260"/>
          <a:stretch/>
        </p:blipFill>
        <p:spPr>
          <a:xfrm rot="5400000">
            <a:off x="-44035" y="249995"/>
            <a:ext cx="2818375" cy="2730310"/>
          </a:xfrm>
          <a:prstGeom prst="rect">
            <a:avLst/>
          </a:prstGeom>
        </p:spPr>
      </p:pic>
    </p:spTree>
    <p:extLst>
      <p:ext uri="{BB962C8B-B14F-4D97-AF65-F5344CB8AC3E}">
        <p14:creationId xmlns:p14="http://schemas.microsoft.com/office/powerpoint/2010/main" val="2941186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re">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AA57F3BB-8D09-4EB7-8FA6-6F69B9530A60}"/>
              </a:ext>
            </a:extLst>
          </p:cNvPr>
          <p:cNvPicPr>
            <a:picLocks noChangeAspect="1"/>
          </p:cNvPicPr>
          <p:nvPr userDrawn="1"/>
        </p:nvPicPr>
        <p:blipFill rotWithShape="1">
          <a:blip r:embed="rId2"/>
          <a:srcRect l="9656" t="11759" r="7195" b="14246"/>
          <a:stretch/>
        </p:blipFill>
        <p:spPr>
          <a:xfrm>
            <a:off x="10035392" y="19780"/>
            <a:ext cx="1473472" cy="1499053"/>
          </a:xfrm>
          <a:prstGeom prst="rect">
            <a:avLst/>
          </a:prstGeom>
        </p:spPr>
      </p:pic>
      <p:sp>
        <p:nvSpPr>
          <p:cNvPr id="13" name="Rectangle 12">
            <a:extLst>
              <a:ext uri="{FF2B5EF4-FFF2-40B4-BE49-F238E27FC236}">
                <a16:creationId xmlns:a16="http://schemas.microsoft.com/office/drawing/2014/main" id="{8C86CD1A-F42A-45A8-8ECA-828BDB1559FE}"/>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e la date 3">
            <a:extLst>
              <a:ext uri="{FF2B5EF4-FFF2-40B4-BE49-F238E27FC236}">
                <a16:creationId xmlns:a16="http://schemas.microsoft.com/office/drawing/2014/main" id="{710484B1-1DAB-49AB-84F7-11A97BB8AE4B}"/>
              </a:ext>
            </a:extLst>
          </p:cNvPr>
          <p:cNvSpPr>
            <a:spLocks noGrp="1"/>
          </p:cNvSpPr>
          <p:nvPr>
            <p:ph type="dt" sz="half" idx="10"/>
          </p:nvPr>
        </p:nvSpPr>
        <p:spPr>
          <a:xfrm>
            <a:off x="10429187" y="149973"/>
            <a:ext cx="904188" cy="216980"/>
          </a:xfrm>
        </p:spPr>
        <p:txBody>
          <a:bodyPr/>
          <a:lstStyle/>
          <a:p>
            <a:fld id="{263B0606-2D3D-4946-B61D-706B6977CEAE}" type="datetime3">
              <a:rPr lang="fr-FR" smtClean="0"/>
              <a:t>31.05.23</a:t>
            </a:fld>
            <a:endParaRPr lang="fr-FR" dirty="0"/>
          </a:p>
        </p:txBody>
      </p:sp>
      <p:sp>
        <p:nvSpPr>
          <p:cNvPr id="15" name="Espace réservé du pied de page 4">
            <a:extLst>
              <a:ext uri="{FF2B5EF4-FFF2-40B4-BE49-F238E27FC236}">
                <a16:creationId xmlns:a16="http://schemas.microsoft.com/office/drawing/2014/main" id="{B309A1B0-B778-40BC-AB66-7165146FA3CD}"/>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16" name="Espace réservé du numéro de diapositive 5">
            <a:extLst>
              <a:ext uri="{FF2B5EF4-FFF2-40B4-BE49-F238E27FC236}">
                <a16:creationId xmlns:a16="http://schemas.microsoft.com/office/drawing/2014/main" id="{12F9A02C-F127-4486-993E-C21F2EA0DF38}"/>
              </a:ext>
            </a:extLst>
          </p:cNvPr>
          <p:cNvSpPr>
            <a:spLocks noGrp="1"/>
          </p:cNvSpPr>
          <p:nvPr>
            <p:ph type="sldNum" sz="quarter" idx="12"/>
          </p:nvPr>
        </p:nvSpPr>
        <p:spPr>
          <a:xfrm>
            <a:off x="11564332" y="149973"/>
            <a:ext cx="454843" cy="216980"/>
          </a:xfrm>
        </p:spPr>
        <p:txBody>
          <a:bodyPr/>
          <a:lstStyle/>
          <a:p>
            <a:fld id="{67C35F49-E104-8448-9360-09FE91278B5B}" type="slidenum">
              <a:rPr lang="fr-FR" smtClean="0"/>
              <a:t>‹N°›</a:t>
            </a:fld>
            <a:endParaRPr lang="fr-FR"/>
          </a:p>
        </p:txBody>
      </p:sp>
      <p:sp>
        <p:nvSpPr>
          <p:cNvPr id="17" name="Espace réservé du contenu 2">
            <a:extLst>
              <a:ext uri="{FF2B5EF4-FFF2-40B4-BE49-F238E27FC236}">
                <a16:creationId xmlns:a16="http://schemas.microsoft.com/office/drawing/2014/main" id="{1D572201-CBCB-46C7-80F1-057C54A04D3A}"/>
              </a:ext>
            </a:extLst>
          </p:cNvPr>
          <p:cNvSpPr>
            <a:spLocks noGrp="1"/>
          </p:cNvSpPr>
          <p:nvPr>
            <p:ph idx="13"/>
          </p:nvPr>
        </p:nvSpPr>
        <p:spPr>
          <a:xfrm>
            <a:off x="986773" y="991791"/>
            <a:ext cx="10314272" cy="583671"/>
          </a:xfrm>
        </p:spPr>
        <p:txBody>
          <a:bodyPr/>
          <a:lstStyle>
            <a:lvl1pPr>
              <a:lnSpc>
                <a:spcPts val="1600"/>
              </a:lnSpc>
              <a:defRPr sz="1600" b="0">
                <a:solidFill>
                  <a:schemeClr val="tx2"/>
                </a:solidFill>
              </a:defRPr>
            </a:lvl1pPr>
          </a:lstStyle>
          <a:p>
            <a:pPr lvl="0"/>
            <a:r>
              <a:rPr lang="fr-FR" dirty="0"/>
              <a:t>Cliquez pour modifier les styles du texte du masque</a:t>
            </a:r>
          </a:p>
        </p:txBody>
      </p:sp>
      <p:cxnSp>
        <p:nvCxnSpPr>
          <p:cNvPr id="18" name="Connecteur droit 17">
            <a:extLst>
              <a:ext uri="{FF2B5EF4-FFF2-40B4-BE49-F238E27FC236}">
                <a16:creationId xmlns:a16="http://schemas.microsoft.com/office/drawing/2014/main" id="{11972D66-3184-4320-84CC-93A5C0E0A5FB}"/>
              </a:ext>
            </a:extLst>
          </p:cNvPr>
          <p:cNvCxnSpPr/>
          <p:nvPr userDrawn="1"/>
        </p:nvCxnSpPr>
        <p:spPr>
          <a:xfrm>
            <a:off x="11444141" y="187200"/>
            <a:ext cx="0" cy="133343"/>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Titre 7">
            <a:extLst>
              <a:ext uri="{FF2B5EF4-FFF2-40B4-BE49-F238E27FC236}">
                <a16:creationId xmlns:a16="http://schemas.microsoft.com/office/drawing/2014/main" id="{45AEF116-5228-450B-A983-2DC7A835A302}"/>
              </a:ext>
            </a:extLst>
          </p:cNvPr>
          <p:cNvSpPr>
            <a:spLocks noGrp="1"/>
          </p:cNvSpPr>
          <p:nvPr>
            <p:ph type="title"/>
          </p:nvPr>
        </p:nvSpPr>
        <p:spPr>
          <a:xfrm>
            <a:off x="986773" y="330048"/>
            <a:ext cx="10314272" cy="575843"/>
          </a:xfrm>
        </p:spPr>
        <p:txBody>
          <a:bodyPr/>
          <a:lstStyle/>
          <a:p>
            <a:r>
              <a:rPr lang="fr-FR" dirty="0"/>
              <a:t>Modifiez le style du titre</a:t>
            </a:r>
          </a:p>
        </p:txBody>
      </p:sp>
    </p:spTree>
    <p:extLst>
      <p:ext uri="{BB962C8B-B14F-4D97-AF65-F5344CB8AC3E}">
        <p14:creationId xmlns:p14="http://schemas.microsoft.com/office/powerpoint/2010/main" val="3872065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e - 3 col bis">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5D84F749-631E-41F3-B70B-13BDE521E2CA}"/>
              </a:ext>
            </a:extLst>
          </p:cNvPr>
          <p:cNvPicPr>
            <a:picLocks noChangeAspect="1"/>
          </p:cNvPicPr>
          <p:nvPr userDrawn="1"/>
        </p:nvPicPr>
        <p:blipFill rotWithShape="1">
          <a:blip r:embed="rId2"/>
          <a:srcRect l="9656" t="11759" r="7195" b="14246"/>
          <a:stretch/>
        </p:blipFill>
        <p:spPr>
          <a:xfrm>
            <a:off x="10035392" y="19780"/>
            <a:ext cx="1473472" cy="1499053"/>
          </a:xfrm>
          <a:prstGeom prst="rect">
            <a:avLst/>
          </a:prstGeom>
        </p:spPr>
      </p:pic>
      <p:sp>
        <p:nvSpPr>
          <p:cNvPr id="15" name="Espace réservé du contenu 2">
            <a:extLst>
              <a:ext uri="{FF2B5EF4-FFF2-40B4-BE49-F238E27FC236}">
                <a16:creationId xmlns:a16="http://schemas.microsoft.com/office/drawing/2014/main" id="{F8C12C6A-3C56-444C-98B2-9DEED22CFF53}"/>
              </a:ext>
            </a:extLst>
          </p:cNvPr>
          <p:cNvSpPr>
            <a:spLocks noGrp="1"/>
          </p:cNvSpPr>
          <p:nvPr>
            <p:ph idx="1"/>
          </p:nvPr>
        </p:nvSpPr>
        <p:spPr>
          <a:xfrm>
            <a:off x="796633" y="2322576"/>
            <a:ext cx="3491585" cy="4144212"/>
          </a:xfrm>
          <a:solidFill>
            <a:schemeClr val="tx2">
              <a:alpha val="80000"/>
            </a:schemeClr>
          </a:solidFill>
        </p:spPr>
        <p:txBody>
          <a:bodyPr lIns="288000" tIns="288000" rIns="216000" bIns="144000"/>
          <a:lstStyle>
            <a:lvl1pPr marL="0" indent="0">
              <a:buSzPct val="125000"/>
              <a:buFont typeface="Arial" panose="020B0604020202020204" pitchFamily="34" charset="0"/>
              <a:buNone/>
              <a:defRPr sz="2000">
                <a:solidFill>
                  <a:schemeClr val="bg1"/>
                </a:solidFill>
              </a:defRPr>
            </a:lvl1pPr>
            <a:lvl2pPr marL="7937" indent="0">
              <a:buFont typeface="Arial" panose="020B0604020202020204" pitchFamily="34" charset="0"/>
              <a:buNone/>
              <a:defRPr sz="1300" b="1"/>
            </a:lvl2pPr>
            <a:lvl3pPr marL="9525" indent="0">
              <a:buNone/>
              <a:tabLst/>
              <a:defRPr/>
            </a:lvl3pPr>
            <a:lvl5pPr>
              <a:buClr>
                <a:schemeClr val="bg1"/>
              </a:buClr>
              <a:defRPr/>
            </a:lvl5pPr>
          </a:lstStyle>
          <a:p>
            <a:pPr lvl="0"/>
            <a:r>
              <a:rPr lang="fr-FR" dirty="0"/>
              <a:t>Cliquez pour modifier les styles du texte du masque</a:t>
            </a:r>
          </a:p>
          <a:p>
            <a:pPr lvl="1"/>
            <a:r>
              <a:rPr lang="fr-FR" dirty="0"/>
              <a:t>Deuxième niveau</a:t>
            </a:r>
          </a:p>
          <a:p>
            <a:pPr lvl="2"/>
            <a:r>
              <a:rPr lang="fr-FR" dirty="0"/>
              <a:t>Troisième niveau</a:t>
            </a:r>
          </a:p>
        </p:txBody>
      </p:sp>
      <p:sp>
        <p:nvSpPr>
          <p:cNvPr id="7" name="Espace réservé du texte 6">
            <a:extLst>
              <a:ext uri="{FF2B5EF4-FFF2-40B4-BE49-F238E27FC236}">
                <a16:creationId xmlns:a16="http://schemas.microsoft.com/office/drawing/2014/main" id="{884D6729-705C-554E-9F0A-E18FBB67DFA2}"/>
              </a:ext>
            </a:extLst>
          </p:cNvPr>
          <p:cNvSpPr>
            <a:spLocks noGrp="1"/>
          </p:cNvSpPr>
          <p:nvPr>
            <p:ph type="body" sz="quarter" idx="17"/>
          </p:nvPr>
        </p:nvSpPr>
        <p:spPr>
          <a:xfrm>
            <a:off x="4288219" y="2322513"/>
            <a:ext cx="3502470" cy="4144962"/>
          </a:xfrm>
          <a:solidFill>
            <a:srgbClr val="FCE6E6">
              <a:alpha val="69804"/>
            </a:srgbClr>
          </a:solidFill>
        </p:spPr>
        <p:txBody>
          <a:bodyPr lIns="288000" tIns="288000" rIns="216000" bIns="144000"/>
          <a:lstStyle>
            <a:lvl1pPr>
              <a:defRPr sz="2000">
                <a:solidFill>
                  <a:schemeClr val="tx2"/>
                </a:solidFill>
              </a:defRPr>
            </a:lvl1pPr>
            <a:lvl2pPr marL="7937" indent="0">
              <a:buFontTx/>
              <a:buNone/>
              <a:defRPr sz="1300" b="1"/>
            </a:lvl2pPr>
            <a:lvl3pPr marL="9525" indent="0">
              <a:buFontTx/>
              <a:buNone/>
              <a:tabLst/>
              <a:defRPr/>
            </a:lvl3pPr>
          </a:lstStyle>
          <a:p>
            <a:pPr lvl="0"/>
            <a:r>
              <a:rPr lang="fr-FR" dirty="0"/>
              <a:t>Cliquez pour modifier les styles du texte du masque</a:t>
            </a:r>
          </a:p>
          <a:p>
            <a:pPr lvl="1"/>
            <a:r>
              <a:rPr lang="fr-FR" dirty="0"/>
              <a:t>Deuxième niveau</a:t>
            </a:r>
          </a:p>
          <a:p>
            <a:pPr lvl="2"/>
            <a:r>
              <a:rPr lang="fr-FR" dirty="0"/>
              <a:t>Troisième niveau</a:t>
            </a:r>
          </a:p>
        </p:txBody>
      </p:sp>
      <p:sp>
        <p:nvSpPr>
          <p:cNvPr id="22" name="Espace réservé du texte 6">
            <a:extLst>
              <a:ext uri="{FF2B5EF4-FFF2-40B4-BE49-F238E27FC236}">
                <a16:creationId xmlns:a16="http://schemas.microsoft.com/office/drawing/2014/main" id="{5BB9A211-536A-A04F-A18A-EBC677EE4101}"/>
              </a:ext>
            </a:extLst>
          </p:cNvPr>
          <p:cNvSpPr>
            <a:spLocks noGrp="1"/>
          </p:cNvSpPr>
          <p:nvPr>
            <p:ph type="body" sz="quarter" idx="18"/>
          </p:nvPr>
        </p:nvSpPr>
        <p:spPr>
          <a:xfrm>
            <a:off x="7782531" y="2322513"/>
            <a:ext cx="3529704" cy="4144962"/>
          </a:xfrm>
          <a:solidFill>
            <a:srgbClr val="FEECE2">
              <a:alpha val="69804"/>
            </a:srgbClr>
          </a:solidFill>
        </p:spPr>
        <p:txBody>
          <a:bodyPr lIns="288000" tIns="288000" rIns="216000" bIns="144000"/>
          <a:lstStyle>
            <a:lvl1pPr>
              <a:defRPr sz="2000">
                <a:solidFill>
                  <a:schemeClr val="tx2"/>
                </a:solidFill>
              </a:defRPr>
            </a:lvl1pPr>
            <a:lvl2pPr marL="7937" indent="0">
              <a:buFontTx/>
              <a:buNone/>
              <a:defRPr sz="1300" b="1"/>
            </a:lvl2pPr>
            <a:lvl3pPr marL="9525" indent="0">
              <a:buFontTx/>
              <a:buNone/>
              <a:tabLst/>
              <a:defRPr/>
            </a:lvl3pPr>
          </a:lstStyle>
          <a:p>
            <a:pPr lvl="0"/>
            <a:r>
              <a:rPr lang="fr-FR" dirty="0"/>
              <a:t>Cliquez pour modifier les styles du texte du masque</a:t>
            </a:r>
          </a:p>
          <a:p>
            <a:pPr lvl="1"/>
            <a:r>
              <a:rPr lang="fr-FR" dirty="0"/>
              <a:t>Deuxième niveau</a:t>
            </a:r>
          </a:p>
          <a:p>
            <a:pPr lvl="2"/>
            <a:r>
              <a:rPr lang="fr-FR" dirty="0"/>
              <a:t>Troisième niveau</a:t>
            </a:r>
          </a:p>
        </p:txBody>
      </p:sp>
      <p:sp>
        <p:nvSpPr>
          <p:cNvPr id="13" name="Rectangle 12">
            <a:extLst>
              <a:ext uri="{FF2B5EF4-FFF2-40B4-BE49-F238E27FC236}">
                <a16:creationId xmlns:a16="http://schemas.microsoft.com/office/drawing/2014/main" id="{0C047536-587F-4F82-B842-D12AE2E4E5C7}"/>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e la date 3">
            <a:extLst>
              <a:ext uri="{FF2B5EF4-FFF2-40B4-BE49-F238E27FC236}">
                <a16:creationId xmlns:a16="http://schemas.microsoft.com/office/drawing/2014/main" id="{D6665120-92EB-44C5-B8EF-1218E74ADE1D}"/>
              </a:ext>
            </a:extLst>
          </p:cNvPr>
          <p:cNvSpPr>
            <a:spLocks noGrp="1"/>
          </p:cNvSpPr>
          <p:nvPr>
            <p:ph type="dt" sz="half" idx="10"/>
          </p:nvPr>
        </p:nvSpPr>
        <p:spPr>
          <a:xfrm>
            <a:off x="10429187" y="149973"/>
            <a:ext cx="904188" cy="216980"/>
          </a:xfrm>
        </p:spPr>
        <p:txBody>
          <a:bodyPr/>
          <a:lstStyle/>
          <a:p>
            <a:fld id="{263B0606-2D3D-4946-B61D-706B6977CEAE}" type="datetime3">
              <a:rPr lang="fr-FR" smtClean="0"/>
              <a:t>31.05.23</a:t>
            </a:fld>
            <a:endParaRPr lang="fr-FR" dirty="0"/>
          </a:p>
        </p:txBody>
      </p:sp>
      <p:sp>
        <p:nvSpPr>
          <p:cNvPr id="16" name="Espace réservé du pied de page 4">
            <a:extLst>
              <a:ext uri="{FF2B5EF4-FFF2-40B4-BE49-F238E27FC236}">
                <a16:creationId xmlns:a16="http://schemas.microsoft.com/office/drawing/2014/main" id="{444E7F36-8492-4DE3-8D43-8408B1CD8E77}"/>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17" name="Espace réservé du numéro de diapositive 5">
            <a:extLst>
              <a:ext uri="{FF2B5EF4-FFF2-40B4-BE49-F238E27FC236}">
                <a16:creationId xmlns:a16="http://schemas.microsoft.com/office/drawing/2014/main" id="{DED42121-CA13-42C7-9BA7-E5BEC7EA5101}"/>
              </a:ext>
            </a:extLst>
          </p:cNvPr>
          <p:cNvSpPr>
            <a:spLocks noGrp="1"/>
          </p:cNvSpPr>
          <p:nvPr>
            <p:ph type="sldNum" sz="quarter" idx="12"/>
          </p:nvPr>
        </p:nvSpPr>
        <p:spPr>
          <a:xfrm>
            <a:off x="11564332" y="149973"/>
            <a:ext cx="454843" cy="216980"/>
          </a:xfrm>
        </p:spPr>
        <p:txBody>
          <a:bodyPr/>
          <a:lstStyle/>
          <a:p>
            <a:fld id="{67C35F49-E104-8448-9360-09FE91278B5B}" type="slidenum">
              <a:rPr lang="fr-FR" smtClean="0"/>
              <a:t>‹N°›</a:t>
            </a:fld>
            <a:endParaRPr lang="fr-FR"/>
          </a:p>
        </p:txBody>
      </p:sp>
      <p:sp>
        <p:nvSpPr>
          <p:cNvPr id="18" name="Espace réservé du contenu 2">
            <a:extLst>
              <a:ext uri="{FF2B5EF4-FFF2-40B4-BE49-F238E27FC236}">
                <a16:creationId xmlns:a16="http://schemas.microsoft.com/office/drawing/2014/main" id="{7F6881B2-5015-4546-828D-1745BF50ED10}"/>
              </a:ext>
            </a:extLst>
          </p:cNvPr>
          <p:cNvSpPr>
            <a:spLocks noGrp="1"/>
          </p:cNvSpPr>
          <p:nvPr>
            <p:ph idx="13"/>
          </p:nvPr>
        </p:nvSpPr>
        <p:spPr>
          <a:xfrm>
            <a:off x="986773" y="991791"/>
            <a:ext cx="10314272" cy="583671"/>
          </a:xfrm>
        </p:spPr>
        <p:txBody>
          <a:bodyPr/>
          <a:lstStyle>
            <a:lvl1pPr>
              <a:lnSpc>
                <a:spcPts val="1600"/>
              </a:lnSpc>
              <a:defRPr sz="1600" b="0">
                <a:solidFill>
                  <a:schemeClr val="tx2"/>
                </a:solidFill>
              </a:defRPr>
            </a:lvl1pPr>
          </a:lstStyle>
          <a:p>
            <a:pPr lvl="0"/>
            <a:r>
              <a:rPr lang="fr-FR" dirty="0"/>
              <a:t>Cliquez pour modifier les styles du texte du masque</a:t>
            </a:r>
          </a:p>
        </p:txBody>
      </p:sp>
      <p:cxnSp>
        <p:nvCxnSpPr>
          <p:cNvPr id="19" name="Connecteur droit 18">
            <a:extLst>
              <a:ext uri="{FF2B5EF4-FFF2-40B4-BE49-F238E27FC236}">
                <a16:creationId xmlns:a16="http://schemas.microsoft.com/office/drawing/2014/main" id="{91268DF8-45BD-4A40-B873-363166CCB03E}"/>
              </a:ext>
            </a:extLst>
          </p:cNvPr>
          <p:cNvCxnSpPr/>
          <p:nvPr userDrawn="1"/>
        </p:nvCxnSpPr>
        <p:spPr>
          <a:xfrm>
            <a:off x="11444141" y="187200"/>
            <a:ext cx="0" cy="133343"/>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Titre 7">
            <a:extLst>
              <a:ext uri="{FF2B5EF4-FFF2-40B4-BE49-F238E27FC236}">
                <a16:creationId xmlns:a16="http://schemas.microsoft.com/office/drawing/2014/main" id="{ABED335C-C9E1-480C-B990-E42880152424}"/>
              </a:ext>
            </a:extLst>
          </p:cNvPr>
          <p:cNvSpPr>
            <a:spLocks noGrp="1"/>
          </p:cNvSpPr>
          <p:nvPr>
            <p:ph type="title"/>
          </p:nvPr>
        </p:nvSpPr>
        <p:spPr>
          <a:xfrm>
            <a:off x="986773" y="330048"/>
            <a:ext cx="10314272" cy="575843"/>
          </a:xfrm>
        </p:spPr>
        <p:txBody>
          <a:bodyPr/>
          <a:lstStyle/>
          <a:p>
            <a:r>
              <a:rPr lang="fr-FR" dirty="0"/>
              <a:t>Modifiez le style du titre</a:t>
            </a:r>
          </a:p>
        </p:txBody>
      </p:sp>
    </p:spTree>
    <p:extLst>
      <p:ext uri="{BB962C8B-B14F-4D97-AF65-F5344CB8AC3E}">
        <p14:creationId xmlns:p14="http://schemas.microsoft.com/office/powerpoint/2010/main" val="2699235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e - 3 col">
    <p:spTree>
      <p:nvGrpSpPr>
        <p:cNvPr id="1" name=""/>
        <p:cNvGrpSpPr/>
        <p:nvPr/>
      </p:nvGrpSpPr>
      <p:grpSpPr>
        <a:xfrm>
          <a:off x="0" y="0"/>
          <a:ext cx="0" cy="0"/>
          <a:chOff x="0" y="0"/>
          <a:chExt cx="0" cy="0"/>
        </a:xfrm>
      </p:grpSpPr>
      <p:pic>
        <p:nvPicPr>
          <p:cNvPr id="15" name="Image 14">
            <a:extLst>
              <a:ext uri="{FF2B5EF4-FFF2-40B4-BE49-F238E27FC236}">
                <a16:creationId xmlns:a16="http://schemas.microsoft.com/office/drawing/2014/main" id="{1FD7464D-7123-4284-A1A0-5D559A7E979E}"/>
              </a:ext>
            </a:extLst>
          </p:cNvPr>
          <p:cNvPicPr>
            <a:picLocks noChangeAspect="1"/>
          </p:cNvPicPr>
          <p:nvPr userDrawn="1"/>
        </p:nvPicPr>
        <p:blipFill rotWithShape="1">
          <a:blip r:embed="rId2"/>
          <a:srcRect l="9656" t="11759" r="7195" b="14246"/>
          <a:stretch/>
        </p:blipFill>
        <p:spPr>
          <a:xfrm>
            <a:off x="10035392" y="19780"/>
            <a:ext cx="1473472" cy="1499053"/>
          </a:xfrm>
          <a:prstGeom prst="rect">
            <a:avLst/>
          </a:prstGeom>
        </p:spPr>
      </p:pic>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796634" y="3429000"/>
            <a:ext cx="3213985" cy="3037788"/>
          </a:xfrm>
        </p:spPr>
        <p:txBody>
          <a:bodyPr/>
          <a:lstStyle>
            <a:lvl1pPr marL="285750" indent="-285750">
              <a:buSzPct val="125000"/>
              <a:buFontTx/>
              <a:buBlip>
                <a:blip r:embed="rId3"/>
              </a:buBlip>
              <a:defRPr sz="1700"/>
            </a:lvl1pPr>
            <a:lvl2pPr marL="7937" indent="0">
              <a:buFont typeface="Arial" panose="020B0604020202020204" pitchFamily="34" charset="0"/>
              <a:buNone/>
              <a:defRPr sz="1300" b="1"/>
            </a:lvl2pPr>
            <a:lvl3pPr marL="9525" indent="0">
              <a:buNone/>
              <a:tabLst/>
              <a:defRPr/>
            </a:lvl3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llipse 11">
            <a:extLst>
              <a:ext uri="{FF2B5EF4-FFF2-40B4-BE49-F238E27FC236}">
                <a16:creationId xmlns:a16="http://schemas.microsoft.com/office/drawing/2014/main" id="{4A49DC1D-16B4-B649-81B2-3A8F340D925F}"/>
              </a:ext>
            </a:extLst>
          </p:cNvPr>
          <p:cNvSpPr/>
          <p:nvPr userDrawn="1"/>
        </p:nvSpPr>
        <p:spPr>
          <a:xfrm>
            <a:off x="808596" y="2220265"/>
            <a:ext cx="916828" cy="942940"/>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schemeClr val="tx1"/>
              </a:solidFill>
            </a:endParaRPr>
          </a:p>
        </p:txBody>
      </p:sp>
      <p:sp>
        <p:nvSpPr>
          <p:cNvPr id="13" name="Ellipse 12">
            <a:extLst>
              <a:ext uri="{FF2B5EF4-FFF2-40B4-BE49-F238E27FC236}">
                <a16:creationId xmlns:a16="http://schemas.microsoft.com/office/drawing/2014/main" id="{E25A61F8-F1C6-494F-8DF3-0C1143C686D6}"/>
              </a:ext>
            </a:extLst>
          </p:cNvPr>
          <p:cNvSpPr/>
          <p:nvPr userDrawn="1"/>
        </p:nvSpPr>
        <p:spPr>
          <a:xfrm>
            <a:off x="4479386" y="2220265"/>
            <a:ext cx="916828" cy="942940"/>
          </a:xfrm>
          <a:prstGeom prst="ellipse">
            <a:avLst/>
          </a:prstGeom>
          <a:solidFill>
            <a:srgbClr val="FC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4" name="Ellipse 13">
            <a:extLst>
              <a:ext uri="{FF2B5EF4-FFF2-40B4-BE49-F238E27FC236}">
                <a16:creationId xmlns:a16="http://schemas.microsoft.com/office/drawing/2014/main" id="{B81A18DB-88C4-8A4F-BC57-B3F5BA39E8D2}"/>
              </a:ext>
            </a:extLst>
          </p:cNvPr>
          <p:cNvSpPr/>
          <p:nvPr userDrawn="1"/>
        </p:nvSpPr>
        <p:spPr>
          <a:xfrm>
            <a:off x="8138964" y="2220265"/>
            <a:ext cx="916828" cy="94294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8" name="Espace réservé du contenu 2">
            <a:extLst>
              <a:ext uri="{FF2B5EF4-FFF2-40B4-BE49-F238E27FC236}">
                <a16:creationId xmlns:a16="http://schemas.microsoft.com/office/drawing/2014/main" id="{671C1A38-9D50-1C45-AC1F-010C22CBEE74}"/>
              </a:ext>
            </a:extLst>
          </p:cNvPr>
          <p:cNvSpPr>
            <a:spLocks noGrp="1"/>
          </p:cNvSpPr>
          <p:nvPr>
            <p:ph idx="14"/>
          </p:nvPr>
        </p:nvSpPr>
        <p:spPr>
          <a:xfrm>
            <a:off x="4489112" y="3429000"/>
            <a:ext cx="3213985" cy="3037788"/>
          </a:xfrm>
        </p:spPr>
        <p:txBody>
          <a:bodyPr/>
          <a:lstStyle>
            <a:lvl1pPr marL="285750" indent="-285750">
              <a:buSzPct val="125000"/>
              <a:buFontTx/>
              <a:buBlip>
                <a:blip r:embed="rId3"/>
              </a:buBlip>
              <a:defRPr sz="1700"/>
            </a:lvl1pPr>
            <a:lvl2pPr marL="7937" indent="0">
              <a:buFont typeface="Arial" panose="020B0604020202020204" pitchFamily="34" charset="0"/>
              <a:buNone/>
              <a:defRPr sz="1300" b="1"/>
            </a:lvl2pPr>
            <a:lvl3pPr marL="9525" indent="0">
              <a:buNone/>
              <a:tabLst/>
              <a:defRPr/>
            </a:lvl3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9" name="Espace réservé du contenu 2">
            <a:extLst>
              <a:ext uri="{FF2B5EF4-FFF2-40B4-BE49-F238E27FC236}">
                <a16:creationId xmlns:a16="http://schemas.microsoft.com/office/drawing/2014/main" id="{56C87AE6-77FD-084B-BAE6-8DF693A97D36}"/>
              </a:ext>
            </a:extLst>
          </p:cNvPr>
          <p:cNvSpPr>
            <a:spLocks noGrp="1"/>
          </p:cNvSpPr>
          <p:nvPr>
            <p:ph idx="15"/>
          </p:nvPr>
        </p:nvSpPr>
        <p:spPr>
          <a:xfrm>
            <a:off x="8153404" y="3429000"/>
            <a:ext cx="3213985" cy="3037788"/>
          </a:xfrm>
        </p:spPr>
        <p:txBody>
          <a:bodyPr/>
          <a:lstStyle>
            <a:lvl1pPr marL="285750" indent="-285750">
              <a:buSzPct val="125000"/>
              <a:buFontTx/>
              <a:buBlip>
                <a:blip r:embed="rId3"/>
              </a:buBlip>
              <a:defRPr sz="1700"/>
            </a:lvl1pPr>
            <a:lvl2pPr marL="7937" indent="0">
              <a:buFont typeface="Arial" panose="020B0604020202020204" pitchFamily="34" charset="0"/>
              <a:buNone/>
              <a:defRPr sz="1300" b="1"/>
            </a:lvl2pPr>
            <a:lvl3pPr marL="9525" indent="0">
              <a:buNone/>
              <a:tabLst/>
              <a:defRPr/>
            </a:lvl3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6" name="Rectangle 15">
            <a:extLst>
              <a:ext uri="{FF2B5EF4-FFF2-40B4-BE49-F238E27FC236}">
                <a16:creationId xmlns:a16="http://schemas.microsoft.com/office/drawing/2014/main" id="{F7523138-D053-49CC-A869-B66C1FB9EB43}"/>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Espace réservé de la date 3">
            <a:extLst>
              <a:ext uri="{FF2B5EF4-FFF2-40B4-BE49-F238E27FC236}">
                <a16:creationId xmlns:a16="http://schemas.microsoft.com/office/drawing/2014/main" id="{E9335DEC-E3AD-4EE4-A273-309770C0BCE7}"/>
              </a:ext>
            </a:extLst>
          </p:cNvPr>
          <p:cNvSpPr>
            <a:spLocks noGrp="1"/>
          </p:cNvSpPr>
          <p:nvPr>
            <p:ph type="dt" sz="half" idx="10"/>
          </p:nvPr>
        </p:nvSpPr>
        <p:spPr>
          <a:xfrm>
            <a:off x="10429187" y="149973"/>
            <a:ext cx="904188" cy="216980"/>
          </a:xfrm>
        </p:spPr>
        <p:txBody>
          <a:bodyPr/>
          <a:lstStyle/>
          <a:p>
            <a:fld id="{263B0606-2D3D-4946-B61D-706B6977CEAE}" type="datetime3">
              <a:rPr lang="fr-FR" smtClean="0"/>
              <a:t>31.05.23</a:t>
            </a:fld>
            <a:endParaRPr lang="fr-FR" dirty="0"/>
          </a:p>
        </p:txBody>
      </p:sp>
      <p:sp>
        <p:nvSpPr>
          <p:cNvPr id="20" name="Espace réservé du pied de page 4">
            <a:extLst>
              <a:ext uri="{FF2B5EF4-FFF2-40B4-BE49-F238E27FC236}">
                <a16:creationId xmlns:a16="http://schemas.microsoft.com/office/drawing/2014/main" id="{5EF2A366-1CCF-4AA4-BDBE-C063523A4DC6}"/>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21" name="Espace réservé du numéro de diapositive 5">
            <a:extLst>
              <a:ext uri="{FF2B5EF4-FFF2-40B4-BE49-F238E27FC236}">
                <a16:creationId xmlns:a16="http://schemas.microsoft.com/office/drawing/2014/main" id="{2DE4A7CC-301D-429A-8150-E5323E2D5C3E}"/>
              </a:ext>
            </a:extLst>
          </p:cNvPr>
          <p:cNvSpPr>
            <a:spLocks noGrp="1"/>
          </p:cNvSpPr>
          <p:nvPr>
            <p:ph type="sldNum" sz="quarter" idx="12"/>
          </p:nvPr>
        </p:nvSpPr>
        <p:spPr>
          <a:xfrm>
            <a:off x="11564332" y="149973"/>
            <a:ext cx="454843" cy="216980"/>
          </a:xfrm>
        </p:spPr>
        <p:txBody>
          <a:bodyPr/>
          <a:lstStyle/>
          <a:p>
            <a:fld id="{67C35F49-E104-8448-9360-09FE91278B5B}" type="slidenum">
              <a:rPr lang="fr-FR" smtClean="0"/>
              <a:t>‹N°›</a:t>
            </a:fld>
            <a:endParaRPr lang="fr-FR"/>
          </a:p>
        </p:txBody>
      </p:sp>
      <p:sp>
        <p:nvSpPr>
          <p:cNvPr id="22" name="Espace réservé du contenu 2">
            <a:extLst>
              <a:ext uri="{FF2B5EF4-FFF2-40B4-BE49-F238E27FC236}">
                <a16:creationId xmlns:a16="http://schemas.microsoft.com/office/drawing/2014/main" id="{884E9CB6-539E-4CFA-AC47-C01874B34F2C}"/>
              </a:ext>
            </a:extLst>
          </p:cNvPr>
          <p:cNvSpPr>
            <a:spLocks noGrp="1"/>
          </p:cNvSpPr>
          <p:nvPr>
            <p:ph idx="13"/>
          </p:nvPr>
        </p:nvSpPr>
        <p:spPr>
          <a:xfrm>
            <a:off x="986773" y="991791"/>
            <a:ext cx="10314272" cy="583671"/>
          </a:xfrm>
        </p:spPr>
        <p:txBody>
          <a:bodyPr/>
          <a:lstStyle>
            <a:lvl1pPr>
              <a:lnSpc>
                <a:spcPts val="1600"/>
              </a:lnSpc>
              <a:defRPr sz="1600" b="0">
                <a:solidFill>
                  <a:schemeClr val="tx2"/>
                </a:solidFill>
              </a:defRPr>
            </a:lvl1pPr>
          </a:lstStyle>
          <a:p>
            <a:pPr lvl="0"/>
            <a:r>
              <a:rPr lang="fr-FR" dirty="0"/>
              <a:t>Cliquez pour modifier les styles du texte du masque</a:t>
            </a:r>
          </a:p>
        </p:txBody>
      </p:sp>
      <p:cxnSp>
        <p:nvCxnSpPr>
          <p:cNvPr id="23" name="Connecteur droit 22">
            <a:extLst>
              <a:ext uri="{FF2B5EF4-FFF2-40B4-BE49-F238E27FC236}">
                <a16:creationId xmlns:a16="http://schemas.microsoft.com/office/drawing/2014/main" id="{E005EC1E-DBD7-4BA9-BF8A-2A66D1E1C049}"/>
              </a:ext>
            </a:extLst>
          </p:cNvPr>
          <p:cNvCxnSpPr/>
          <p:nvPr userDrawn="1"/>
        </p:nvCxnSpPr>
        <p:spPr>
          <a:xfrm>
            <a:off x="11444141" y="187200"/>
            <a:ext cx="0" cy="133343"/>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Titre 7">
            <a:extLst>
              <a:ext uri="{FF2B5EF4-FFF2-40B4-BE49-F238E27FC236}">
                <a16:creationId xmlns:a16="http://schemas.microsoft.com/office/drawing/2014/main" id="{5F6AF49B-F3A1-4502-82A0-60E3ACD4E009}"/>
              </a:ext>
            </a:extLst>
          </p:cNvPr>
          <p:cNvSpPr>
            <a:spLocks noGrp="1"/>
          </p:cNvSpPr>
          <p:nvPr>
            <p:ph type="title"/>
          </p:nvPr>
        </p:nvSpPr>
        <p:spPr>
          <a:xfrm>
            <a:off x="986773" y="330048"/>
            <a:ext cx="10314272" cy="575843"/>
          </a:xfrm>
        </p:spPr>
        <p:txBody>
          <a:bodyPr/>
          <a:lstStyle/>
          <a:p>
            <a:r>
              <a:rPr lang="fr-FR" dirty="0"/>
              <a:t>Modifiez le style du titre</a:t>
            </a:r>
          </a:p>
        </p:txBody>
      </p:sp>
    </p:spTree>
    <p:extLst>
      <p:ext uri="{BB962C8B-B14F-4D97-AF65-F5344CB8AC3E}">
        <p14:creationId xmlns:p14="http://schemas.microsoft.com/office/powerpoint/2010/main" val="313071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e - 2 col bis">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44BCE409-5F99-489D-88FE-A021F930C3E4}"/>
              </a:ext>
            </a:extLst>
          </p:cNvPr>
          <p:cNvPicPr>
            <a:picLocks noChangeAspect="1"/>
          </p:cNvPicPr>
          <p:nvPr userDrawn="1"/>
        </p:nvPicPr>
        <p:blipFill rotWithShape="1">
          <a:blip r:embed="rId2"/>
          <a:srcRect l="9656" t="11759" r="7195" b="14246"/>
          <a:stretch/>
        </p:blipFill>
        <p:spPr>
          <a:xfrm>
            <a:off x="10035392" y="19780"/>
            <a:ext cx="1473472" cy="1499053"/>
          </a:xfrm>
          <a:prstGeom prst="rect">
            <a:avLst/>
          </a:prstGeom>
        </p:spPr>
      </p:pic>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796633" y="2322576"/>
            <a:ext cx="5237377" cy="4144212"/>
          </a:xfrm>
          <a:solidFill>
            <a:srgbClr val="FEECE2">
              <a:alpha val="70000"/>
            </a:srgbClr>
          </a:solidFill>
        </p:spPr>
        <p:txBody>
          <a:bodyPr lIns="288000" tIns="288000" rIns="216000" bIns="144000"/>
          <a:lstStyle>
            <a:lvl1pPr marL="0" indent="0">
              <a:buSzPct val="125000"/>
              <a:buFont typeface="Arial" panose="020B0604020202020204" pitchFamily="34" charset="0"/>
              <a:buNone/>
              <a:defRPr sz="2000">
                <a:solidFill>
                  <a:schemeClr val="bg1"/>
                </a:solidFill>
              </a:defRPr>
            </a:lvl1pPr>
            <a:lvl2pPr marL="7937" indent="0">
              <a:buFont typeface="Arial" panose="020B0604020202020204" pitchFamily="34" charset="0"/>
              <a:buNone/>
              <a:defRPr sz="1300" b="1"/>
            </a:lvl2pPr>
            <a:lvl3pPr marL="9525" indent="0">
              <a:buNone/>
              <a:tabLst/>
              <a:defRPr/>
            </a:lvl3pPr>
            <a:lvl5pPr>
              <a:buClr>
                <a:schemeClr val="bg1"/>
              </a:buClr>
              <a:defRPr/>
            </a:lvl5pPr>
          </a:lstStyle>
          <a:p>
            <a:pPr lvl="0"/>
            <a:r>
              <a:rPr lang="fr-FR" dirty="0"/>
              <a:t>Cliquez pour modifier les styles du texte du masque</a:t>
            </a:r>
          </a:p>
          <a:p>
            <a:pPr lvl="1"/>
            <a:r>
              <a:rPr lang="fr-FR" dirty="0"/>
              <a:t>Deuxième niveau</a:t>
            </a:r>
          </a:p>
          <a:p>
            <a:pPr lvl="2"/>
            <a:r>
              <a:rPr lang="fr-FR" dirty="0"/>
              <a:t>Troisième niveau</a:t>
            </a:r>
          </a:p>
        </p:txBody>
      </p:sp>
      <p:sp>
        <p:nvSpPr>
          <p:cNvPr id="17" name="Espace réservé du texte 16">
            <a:extLst>
              <a:ext uri="{FF2B5EF4-FFF2-40B4-BE49-F238E27FC236}">
                <a16:creationId xmlns:a16="http://schemas.microsoft.com/office/drawing/2014/main" id="{160E6B8C-CDDB-C54F-9398-A4E76FC60E8D}"/>
              </a:ext>
            </a:extLst>
          </p:cNvPr>
          <p:cNvSpPr>
            <a:spLocks noGrp="1"/>
          </p:cNvSpPr>
          <p:nvPr>
            <p:ph type="body" sz="quarter" idx="14"/>
          </p:nvPr>
        </p:nvSpPr>
        <p:spPr>
          <a:xfrm>
            <a:off x="6033797" y="2322513"/>
            <a:ext cx="5278437" cy="4144212"/>
          </a:xfrm>
          <a:solidFill>
            <a:srgbClr val="E1F0E8">
              <a:alpha val="80000"/>
            </a:srgbClr>
          </a:solidFill>
        </p:spPr>
        <p:txBody>
          <a:bodyPr lIns="288000" tIns="288000" rIns="216000" bIns="144000"/>
          <a:lstStyle>
            <a:lvl1pPr>
              <a:defRPr sz="2000">
                <a:solidFill>
                  <a:schemeClr val="bg1"/>
                </a:solidFill>
              </a:defRPr>
            </a:lvl1pPr>
            <a:lvl2pPr marL="7937" indent="0">
              <a:buFontTx/>
              <a:buNone/>
              <a:defRPr sz="1300" b="1"/>
            </a:lvl2pPr>
            <a:lvl3pPr marL="9525" indent="0">
              <a:buFontTx/>
              <a:buNone/>
              <a:tabLst/>
              <a:defRPr/>
            </a:lvl3pPr>
          </a:lstStyle>
          <a:p>
            <a:pPr lvl="0"/>
            <a:r>
              <a:rPr lang="fr-FR" dirty="0"/>
              <a:t>Cliquez pour modifier les styles du texte du masque</a:t>
            </a:r>
          </a:p>
          <a:p>
            <a:pPr lvl="1"/>
            <a:r>
              <a:rPr lang="fr-FR" dirty="0"/>
              <a:t>Deuxième niveau</a:t>
            </a:r>
          </a:p>
          <a:p>
            <a:pPr lvl="2"/>
            <a:r>
              <a:rPr lang="fr-FR" dirty="0"/>
              <a:t>Troisième niveau</a:t>
            </a:r>
          </a:p>
        </p:txBody>
      </p:sp>
      <p:sp>
        <p:nvSpPr>
          <p:cNvPr id="13" name="Rectangle 12">
            <a:extLst>
              <a:ext uri="{FF2B5EF4-FFF2-40B4-BE49-F238E27FC236}">
                <a16:creationId xmlns:a16="http://schemas.microsoft.com/office/drawing/2014/main" id="{F7E6DC89-D97F-4CF3-8224-AF00E4C5DD16}"/>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e la date 3">
            <a:extLst>
              <a:ext uri="{FF2B5EF4-FFF2-40B4-BE49-F238E27FC236}">
                <a16:creationId xmlns:a16="http://schemas.microsoft.com/office/drawing/2014/main" id="{63AD40C1-0011-4755-A652-223586D285D1}"/>
              </a:ext>
            </a:extLst>
          </p:cNvPr>
          <p:cNvSpPr>
            <a:spLocks noGrp="1"/>
          </p:cNvSpPr>
          <p:nvPr>
            <p:ph type="dt" sz="half" idx="10"/>
          </p:nvPr>
        </p:nvSpPr>
        <p:spPr>
          <a:xfrm>
            <a:off x="10429187" y="149973"/>
            <a:ext cx="904188" cy="216980"/>
          </a:xfrm>
        </p:spPr>
        <p:txBody>
          <a:bodyPr/>
          <a:lstStyle/>
          <a:p>
            <a:fld id="{263B0606-2D3D-4946-B61D-706B6977CEAE}" type="datetime3">
              <a:rPr lang="fr-FR" smtClean="0"/>
              <a:t>31.05.23</a:t>
            </a:fld>
            <a:endParaRPr lang="fr-FR" dirty="0"/>
          </a:p>
        </p:txBody>
      </p:sp>
      <p:sp>
        <p:nvSpPr>
          <p:cNvPr id="15" name="Espace réservé du pied de page 4">
            <a:extLst>
              <a:ext uri="{FF2B5EF4-FFF2-40B4-BE49-F238E27FC236}">
                <a16:creationId xmlns:a16="http://schemas.microsoft.com/office/drawing/2014/main" id="{F5685345-7998-4D03-ADA2-784107D176CD}"/>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16" name="Espace réservé du numéro de diapositive 5">
            <a:extLst>
              <a:ext uri="{FF2B5EF4-FFF2-40B4-BE49-F238E27FC236}">
                <a16:creationId xmlns:a16="http://schemas.microsoft.com/office/drawing/2014/main" id="{D2F230CB-C913-40E3-BE1F-4A9B629047C7}"/>
              </a:ext>
            </a:extLst>
          </p:cNvPr>
          <p:cNvSpPr>
            <a:spLocks noGrp="1"/>
          </p:cNvSpPr>
          <p:nvPr>
            <p:ph type="sldNum" sz="quarter" idx="12"/>
          </p:nvPr>
        </p:nvSpPr>
        <p:spPr>
          <a:xfrm>
            <a:off x="11564332" y="149973"/>
            <a:ext cx="454843" cy="216980"/>
          </a:xfrm>
        </p:spPr>
        <p:txBody>
          <a:bodyPr/>
          <a:lstStyle/>
          <a:p>
            <a:fld id="{67C35F49-E104-8448-9360-09FE91278B5B}" type="slidenum">
              <a:rPr lang="fr-FR" smtClean="0"/>
              <a:t>‹N°›</a:t>
            </a:fld>
            <a:endParaRPr lang="fr-FR"/>
          </a:p>
        </p:txBody>
      </p:sp>
      <p:sp>
        <p:nvSpPr>
          <p:cNvPr id="18" name="Espace réservé du contenu 2">
            <a:extLst>
              <a:ext uri="{FF2B5EF4-FFF2-40B4-BE49-F238E27FC236}">
                <a16:creationId xmlns:a16="http://schemas.microsoft.com/office/drawing/2014/main" id="{9D3A71AB-49E5-4A52-87DE-9DEAF11B6C63}"/>
              </a:ext>
            </a:extLst>
          </p:cNvPr>
          <p:cNvSpPr>
            <a:spLocks noGrp="1"/>
          </p:cNvSpPr>
          <p:nvPr>
            <p:ph idx="13"/>
          </p:nvPr>
        </p:nvSpPr>
        <p:spPr>
          <a:xfrm>
            <a:off x="986773" y="991791"/>
            <a:ext cx="10314272" cy="583671"/>
          </a:xfrm>
        </p:spPr>
        <p:txBody>
          <a:bodyPr/>
          <a:lstStyle>
            <a:lvl1pPr>
              <a:lnSpc>
                <a:spcPts val="1600"/>
              </a:lnSpc>
              <a:defRPr sz="1600" b="0">
                <a:solidFill>
                  <a:schemeClr val="tx2"/>
                </a:solidFill>
              </a:defRPr>
            </a:lvl1pPr>
          </a:lstStyle>
          <a:p>
            <a:pPr lvl="0"/>
            <a:r>
              <a:rPr lang="fr-FR" dirty="0"/>
              <a:t>Cliquez pour modifier les styles du texte du masque</a:t>
            </a:r>
          </a:p>
        </p:txBody>
      </p:sp>
      <p:cxnSp>
        <p:nvCxnSpPr>
          <p:cNvPr id="19" name="Connecteur droit 18">
            <a:extLst>
              <a:ext uri="{FF2B5EF4-FFF2-40B4-BE49-F238E27FC236}">
                <a16:creationId xmlns:a16="http://schemas.microsoft.com/office/drawing/2014/main" id="{001A3CA1-C3A8-4B90-8E86-DF5FFD3170BE}"/>
              </a:ext>
            </a:extLst>
          </p:cNvPr>
          <p:cNvCxnSpPr/>
          <p:nvPr userDrawn="1"/>
        </p:nvCxnSpPr>
        <p:spPr>
          <a:xfrm>
            <a:off x="11444141" y="187200"/>
            <a:ext cx="0" cy="133343"/>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Titre 7">
            <a:extLst>
              <a:ext uri="{FF2B5EF4-FFF2-40B4-BE49-F238E27FC236}">
                <a16:creationId xmlns:a16="http://schemas.microsoft.com/office/drawing/2014/main" id="{57CE1240-526A-41E3-A4AD-1043C133EF58}"/>
              </a:ext>
            </a:extLst>
          </p:cNvPr>
          <p:cNvSpPr>
            <a:spLocks noGrp="1"/>
          </p:cNvSpPr>
          <p:nvPr>
            <p:ph type="title"/>
          </p:nvPr>
        </p:nvSpPr>
        <p:spPr>
          <a:xfrm>
            <a:off x="986773" y="330048"/>
            <a:ext cx="10314272" cy="575843"/>
          </a:xfrm>
        </p:spPr>
        <p:txBody>
          <a:bodyPr/>
          <a:lstStyle/>
          <a:p>
            <a:r>
              <a:rPr lang="fr-FR" dirty="0"/>
              <a:t>Modifiez le style du titre</a:t>
            </a:r>
          </a:p>
        </p:txBody>
      </p:sp>
    </p:spTree>
    <p:extLst>
      <p:ext uri="{BB962C8B-B14F-4D97-AF65-F5344CB8AC3E}">
        <p14:creationId xmlns:p14="http://schemas.microsoft.com/office/powerpoint/2010/main" val="541751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e - 2 col">
    <p:spTree>
      <p:nvGrpSpPr>
        <p:cNvPr id="1" name=""/>
        <p:cNvGrpSpPr/>
        <p:nvPr/>
      </p:nvGrpSpPr>
      <p:grpSpPr>
        <a:xfrm>
          <a:off x="0" y="0"/>
          <a:ext cx="0" cy="0"/>
          <a:chOff x="0" y="0"/>
          <a:chExt cx="0" cy="0"/>
        </a:xfrm>
      </p:grpSpPr>
      <p:pic>
        <p:nvPicPr>
          <p:cNvPr id="13" name="Image 12">
            <a:extLst>
              <a:ext uri="{FF2B5EF4-FFF2-40B4-BE49-F238E27FC236}">
                <a16:creationId xmlns:a16="http://schemas.microsoft.com/office/drawing/2014/main" id="{72F0EE71-F919-4793-A9AB-EFCF7C72495B}"/>
              </a:ext>
            </a:extLst>
          </p:cNvPr>
          <p:cNvPicPr>
            <a:picLocks noChangeAspect="1"/>
          </p:cNvPicPr>
          <p:nvPr userDrawn="1"/>
        </p:nvPicPr>
        <p:blipFill rotWithShape="1">
          <a:blip r:embed="rId2"/>
          <a:srcRect l="9656" t="11759" r="7195" b="14246"/>
          <a:stretch/>
        </p:blipFill>
        <p:spPr>
          <a:xfrm>
            <a:off x="10035392" y="19780"/>
            <a:ext cx="1473472" cy="1499053"/>
          </a:xfrm>
          <a:prstGeom prst="rect">
            <a:avLst/>
          </a:prstGeom>
        </p:spPr>
      </p:pic>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796633" y="3429000"/>
            <a:ext cx="5079125" cy="3037788"/>
          </a:xfrm>
        </p:spPr>
        <p:txBody>
          <a:bodyPr/>
          <a:lstStyle>
            <a:lvl1pPr marL="285750" indent="-285750">
              <a:buSzPct val="125000"/>
              <a:buFontTx/>
              <a:buBlip>
                <a:blip r:embed="rId3"/>
              </a:buBlip>
              <a:defRPr sz="1700"/>
            </a:lvl1pPr>
            <a:lvl2pPr marL="7937" indent="0">
              <a:buFont typeface="Arial" panose="020B0604020202020204" pitchFamily="34" charset="0"/>
              <a:buNone/>
              <a:defRPr sz="1300" b="1"/>
            </a:lvl2pPr>
            <a:lvl3pPr marL="9525" indent="0">
              <a:buNone/>
              <a:tabLst/>
              <a:defRPr/>
            </a:lvl3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llipse 11">
            <a:extLst>
              <a:ext uri="{FF2B5EF4-FFF2-40B4-BE49-F238E27FC236}">
                <a16:creationId xmlns:a16="http://schemas.microsoft.com/office/drawing/2014/main" id="{4A49DC1D-16B4-B649-81B2-3A8F340D925F}"/>
              </a:ext>
            </a:extLst>
          </p:cNvPr>
          <p:cNvSpPr/>
          <p:nvPr userDrawn="1"/>
        </p:nvSpPr>
        <p:spPr>
          <a:xfrm>
            <a:off x="808596" y="2220265"/>
            <a:ext cx="916828" cy="942940"/>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schemeClr val="tx1"/>
              </a:solidFill>
            </a:endParaRPr>
          </a:p>
        </p:txBody>
      </p:sp>
      <p:sp>
        <p:nvSpPr>
          <p:cNvPr id="14" name="Ellipse 13">
            <a:extLst>
              <a:ext uri="{FF2B5EF4-FFF2-40B4-BE49-F238E27FC236}">
                <a16:creationId xmlns:a16="http://schemas.microsoft.com/office/drawing/2014/main" id="{B81A18DB-88C4-8A4F-BC57-B3F5BA39E8D2}"/>
              </a:ext>
            </a:extLst>
          </p:cNvPr>
          <p:cNvSpPr/>
          <p:nvPr userDrawn="1"/>
        </p:nvSpPr>
        <p:spPr>
          <a:xfrm>
            <a:off x="6260235" y="2220265"/>
            <a:ext cx="916828" cy="94294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9" name="Espace réservé du contenu 2">
            <a:extLst>
              <a:ext uri="{FF2B5EF4-FFF2-40B4-BE49-F238E27FC236}">
                <a16:creationId xmlns:a16="http://schemas.microsoft.com/office/drawing/2014/main" id="{56C87AE6-77FD-084B-BAE6-8DF693A97D36}"/>
              </a:ext>
            </a:extLst>
          </p:cNvPr>
          <p:cNvSpPr>
            <a:spLocks noGrp="1"/>
          </p:cNvSpPr>
          <p:nvPr>
            <p:ph idx="15"/>
          </p:nvPr>
        </p:nvSpPr>
        <p:spPr>
          <a:xfrm>
            <a:off x="6274674" y="3429000"/>
            <a:ext cx="5079125" cy="3037788"/>
          </a:xfrm>
        </p:spPr>
        <p:txBody>
          <a:bodyPr/>
          <a:lstStyle>
            <a:lvl1pPr marL="285750" indent="-285750">
              <a:buSzPct val="125000"/>
              <a:buFontTx/>
              <a:buBlip>
                <a:blip r:embed="rId3"/>
              </a:buBlip>
              <a:defRPr sz="1700"/>
            </a:lvl1pPr>
            <a:lvl2pPr marL="7937" indent="0">
              <a:buFont typeface="Arial" panose="020B0604020202020204" pitchFamily="34" charset="0"/>
              <a:buNone/>
              <a:defRPr sz="1300" b="1"/>
            </a:lvl2pPr>
            <a:lvl3pPr marL="9525" indent="0">
              <a:buNone/>
              <a:tabLst/>
              <a:defRPr/>
            </a:lvl3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5" name="Rectangle 14">
            <a:extLst>
              <a:ext uri="{FF2B5EF4-FFF2-40B4-BE49-F238E27FC236}">
                <a16:creationId xmlns:a16="http://schemas.microsoft.com/office/drawing/2014/main" id="{F7873197-D397-44D6-A255-558B61A2870C}"/>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space réservé de la date 3">
            <a:extLst>
              <a:ext uri="{FF2B5EF4-FFF2-40B4-BE49-F238E27FC236}">
                <a16:creationId xmlns:a16="http://schemas.microsoft.com/office/drawing/2014/main" id="{C84F587B-78EF-49C8-960E-9BBC613D6AE1}"/>
              </a:ext>
            </a:extLst>
          </p:cNvPr>
          <p:cNvSpPr>
            <a:spLocks noGrp="1"/>
          </p:cNvSpPr>
          <p:nvPr>
            <p:ph type="dt" sz="half" idx="10"/>
          </p:nvPr>
        </p:nvSpPr>
        <p:spPr>
          <a:xfrm>
            <a:off x="10429187" y="149973"/>
            <a:ext cx="904188" cy="216980"/>
          </a:xfrm>
        </p:spPr>
        <p:txBody>
          <a:bodyPr/>
          <a:lstStyle/>
          <a:p>
            <a:fld id="{263B0606-2D3D-4946-B61D-706B6977CEAE}" type="datetime3">
              <a:rPr lang="fr-FR" smtClean="0"/>
              <a:t>31.05.23</a:t>
            </a:fld>
            <a:endParaRPr lang="fr-FR" dirty="0"/>
          </a:p>
        </p:txBody>
      </p:sp>
      <p:sp>
        <p:nvSpPr>
          <p:cNvPr id="17" name="Espace réservé du pied de page 4">
            <a:extLst>
              <a:ext uri="{FF2B5EF4-FFF2-40B4-BE49-F238E27FC236}">
                <a16:creationId xmlns:a16="http://schemas.microsoft.com/office/drawing/2014/main" id="{8F449FCF-5271-4683-A9E5-3EE2E080EA28}"/>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18" name="Espace réservé du numéro de diapositive 5">
            <a:extLst>
              <a:ext uri="{FF2B5EF4-FFF2-40B4-BE49-F238E27FC236}">
                <a16:creationId xmlns:a16="http://schemas.microsoft.com/office/drawing/2014/main" id="{03551709-50EF-468B-91E0-D455376116A1}"/>
              </a:ext>
            </a:extLst>
          </p:cNvPr>
          <p:cNvSpPr>
            <a:spLocks noGrp="1"/>
          </p:cNvSpPr>
          <p:nvPr>
            <p:ph type="sldNum" sz="quarter" idx="12"/>
          </p:nvPr>
        </p:nvSpPr>
        <p:spPr>
          <a:xfrm>
            <a:off x="11564332" y="149973"/>
            <a:ext cx="454843" cy="216980"/>
          </a:xfrm>
        </p:spPr>
        <p:txBody>
          <a:bodyPr/>
          <a:lstStyle/>
          <a:p>
            <a:fld id="{67C35F49-E104-8448-9360-09FE91278B5B}" type="slidenum">
              <a:rPr lang="fr-FR" smtClean="0"/>
              <a:t>‹N°›</a:t>
            </a:fld>
            <a:endParaRPr lang="fr-FR"/>
          </a:p>
        </p:txBody>
      </p:sp>
      <p:sp>
        <p:nvSpPr>
          <p:cNvPr id="20" name="Espace réservé du contenu 2">
            <a:extLst>
              <a:ext uri="{FF2B5EF4-FFF2-40B4-BE49-F238E27FC236}">
                <a16:creationId xmlns:a16="http://schemas.microsoft.com/office/drawing/2014/main" id="{986FFF35-A1BE-448C-A0B6-744CBCEDA8EA}"/>
              </a:ext>
            </a:extLst>
          </p:cNvPr>
          <p:cNvSpPr>
            <a:spLocks noGrp="1"/>
          </p:cNvSpPr>
          <p:nvPr>
            <p:ph idx="13"/>
          </p:nvPr>
        </p:nvSpPr>
        <p:spPr>
          <a:xfrm>
            <a:off x="986773" y="991791"/>
            <a:ext cx="10314272" cy="583671"/>
          </a:xfrm>
        </p:spPr>
        <p:txBody>
          <a:bodyPr/>
          <a:lstStyle>
            <a:lvl1pPr>
              <a:lnSpc>
                <a:spcPts val="1600"/>
              </a:lnSpc>
              <a:defRPr sz="1600" b="0">
                <a:solidFill>
                  <a:schemeClr val="tx2"/>
                </a:solidFill>
              </a:defRPr>
            </a:lvl1pPr>
          </a:lstStyle>
          <a:p>
            <a:pPr lvl="0"/>
            <a:r>
              <a:rPr lang="fr-FR" dirty="0"/>
              <a:t>Cliquez pour modifier les styles du texte du masque</a:t>
            </a:r>
          </a:p>
        </p:txBody>
      </p:sp>
      <p:cxnSp>
        <p:nvCxnSpPr>
          <p:cNvPr id="21" name="Connecteur droit 20">
            <a:extLst>
              <a:ext uri="{FF2B5EF4-FFF2-40B4-BE49-F238E27FC236}">
                <a16:creationId xmlns:a16="http://schemas.microsoft.com/office/drawing/2014/main" id="{A339ADF9-8A32-4192-9950-76EC55C7EF9C}"/>
              </a:ext>
            </a:extLst>
          </p:cNvPr>
          <p:cNvCxnSpPr/>
          <p:nvPr userDrawn="1"/>
        </p:nvCxnSpPr>
        <p:spPr>
          <a:xfrm>
            <a:off x="11444141" y="187200"/>
            <a:ext cx="0" cy="133343"/>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Titre 7">
            <a:extLst>
              <a:ext uri="{FF2B5EF4-FFF2-40B4-BE49-F238E27FC236}">
                <a16:creationId xmlns:a16="http://schemas.microsoft.com/office/drawing/2014/main" id="{87EC39D0-849A-4575-81D2-9CBF4A621E39}"/>
              </a:ext>
            </a:extLst>
          </p:cNvPr>
          <p:cNvSpPr>
            <a:spLocks noGrp="1"/>
          </p:cNvSpPr>
          <p:nvPr>
            <p:ph type="title"/>
          </p:nvPr>
        </p:nvSpPr>
        <p:spPr>
          <a:xfrm>
            <a:off x="986773" y="330048"/>
            <a:ext cx="10314272" cy="575843"/>
          </a:xfrm>
        </p:spPr>
        <p:txBody>
          <a:bodyPr/>
          <a:lstStyle/>
          <a:p>
            <a:r>
              <a:rPr lang="fr-FR" dirty="0"/>
              <a:t>Modifiez le style du titre</a:t>
            </a:r>
          </a:p>
        </p:txBody>
      </p:sp>
    </p:spTree>
    <p:extLst>
      <p:ext uri="{BB962C8B-B14F-4D97-AF65-F5344CB8AC3E}">
        <p14:creationId xmlns:p14="http://schemas.microsoft.com/office/powerpoint/2010/main" val="721519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e + encadré ">
    <p:spTree>
      <p:nvGrpSpPr>
        <p:cNvPr id="1" name=""/>
        <p:cNvGrpSpPr/>
        <p:nvPr/>
      </p:nvGrpSpPr>
      <p:grpSpPr>
        <a:xfrm>
          <a:off x="0" y="0"/>
          <a:ext cx="0" cy="0"/>
          <a:chOff x="0" y="0"/>
          <a:chExt cx="0" cy="0"/>
        </a:xfrm>
      </p:grpSpPr>
      <p:pic>
        <p:nvPicPr>
          <p:cNvPr id="14" name="Image 13">
            <a:extLst>
              <a:ext uri="{FF2B5EF4-FFF2-40B4-BE49-F238E27FC236}">
                <a16:creationId xmlns:a16="http://schemas.microsoft.com/office/drawing/2014/main" id="{EF7716CF-518C-4746-8629-416A45083748}"/>
              </a:ext>
            </a:extLst>
          </p:cNvPr>
          <p:cNvPicPr>
            <a:picLocks noChangeAspect="1"/>
          </p:cNvPicPr>
          <p:nvPr userDrawn="1"/>
        </p:nvPicPr>
        <p:blipFill rotWithShape="1">
          <a:blip r:embed="rId2"/>
          <a:srcRect l="9656" t="11759" r="7195" b="14246"/>
          <a:stretch/>
        </p:blipFill>
        <p:spPr>
          <a:xfrm>
            <a:off x="10035392" y="19780"/>
            <a:ext cx="1473472" cy="1499053"/>
          </a:xfrm>
          <a:prstGeom prst="rect">
            <a:avLst/>
          </a:prstGeom>
        </p:spPr>
      </p:pic>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796634" y="1992429"/>
            <a:ext cx="5257799" cy="4474359"/>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Rectangle 11">
            <a:extLst>
              <a:ext uri="{FF2B5EF4-FFF2-40B4-BE49-F238E27FC236}">
                <a16:creationId xmlns:a16="http://schemas.microsoft.com/office/drawing/2014/main" id="{DE312786-C1E6-4C4F-B766-F356B04AC994}"/>
              </a:ext>
            </a:extLst>
          </p:cNvPr>
          <p:cNvSpPr/>
          <p:nvPr userDrawn="1"/>
        </p:nvSpPr>
        <p:spPr>
          <a:xfrm>
            <a:off x="8149421" y="5345161"/>
            <a:ext cx="1520846" cy="15188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3" name="Rectangle 12">
            <a:extLst>
              <a:ext uri="{FF2B5EF4-FFF2-40B4-BE49-F238E27FC236}">
                <a16:creationId xmlns:a16="http://schemas.microsoft.com/office/drawing/2014/main" id="{8170472C-F7E0-E141-89A4-22397EBFC76D}"/>
              </a:ext>
            </a:extLst>
          </p:cNvPr>
          <p:cNvSpPr/>
          <p:nvPr userDrawn="1"/>
        </p:nvSpPr>
        <p:spPr>
          <a:xfrm>
            <a:off x="9670267" y="2826787"/>
            <a:ext cx="2521733" cy="2518374"/>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srgbClr val="ED6C7E"/>
              </a:solidFill>
            </a:endParaRPr>
          </a:p>
        </p:txBody>
      </p:sp>
      <p:sp>
        <p:nvSpPr>
          <p:cNvPr id="7" name="Espace réservé du texte 6">
            <a:extLst>
              <a:ext uri="{FF2B5EF4-FFF2-40B4-BE49-F238E27FC236}">
                <a16:creationId xmlns:a16="http://schemas.microsoft.com/office/drawing/2014/main" id="{7915DB64-4DD9-6740-AECD-636847400863}"/>
              </a:ext>
            </a:extLst>
          </p:cNvPr>
          <p:cNvSpPr>
            <a:spLocks noGrp="1"/>
          </p:cNvSpPr>
          <p:nvPr>
            <p:ph type="body" sz="quarter" idx="14"/>
          </p:nvPr>
        </p:nvSpPr>
        <p:spPr>
          <a:xfrm>
            <a:off x="9869214" y="2826787"/>
            <a:ext cx="2149749" cy="2518375"/>
          </a:xfrm>
        </p:spPr>
        <p:txBody>
          <a:bodyPr anchor="ctr"/>
          <a:lstStyle>
            <a:lvl1pPr>
              <a:defRPr sz="1600" b="1">
                <a:solidFill>
                  <a:schemeClr val="tx2"/>
                </a:solidFill>
              </a:defRPr>
            </a:lvl1pPr>
            <a:lvl2pPr marL="7937" indent="0">
              <a:buFont typeface="Arial" panose="020B0604020202020204" pitchFamily="34" charset="0"/>
              <a:buNone/>
              <a:defRPr lang="fr-FR" sz="1200" kern="1200" dirty="0" smtClean="0">
                <a:solidFill>
                  <a:schemeClr val="tx2"/>
                </a:solidFill>
                <a:latin typeface="+mn-lt"/>
                <a:ea typeface="+mn-ea"/>
                <a:cs typeface="+mn-cs"/>
              </a:defRPr>
            </a:lvl2pPr>
          </a:lstStyle>
          <a:p>
            <a:pPr lvl="0"/>
            <a:r>
              <a:rPr lang="fr-FR" dirty="0"/>
              <a:t>Cliquez pour modifier les styles du texte du masque</a:t>
            </a:r>
          </a:p>
          <a:p>
            <a:pPr lvl="1"/>
            <a:r>
              <a:rPr lang="fr-FR" dirty="0"/>
              <a:t>Deuxième niveau</a:t>
            </a:r>
          </a:p>
        </p:txBody>
      </p:sp>
      <p:sp>
        <p:nvSpPr>
          <p:cNvPr id="15" name="Rectangle 14">
            <a:extLst>
              <a:ext uri="{FF2B5EF4-FFF2-40B4-BE49-F238E27FC236}">
                <a16:creationId xmlns:a16="http://schemas.microsoft.com/office/drawing/2014/main" id="{E9F28E6F-D0B7-418F-BD4E-CD6F6A53BBF9}"/>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space réservé de la date 3">
            <a:extLst>
              <a:ext uri="{FF2B5EF4-FFF2-40B4-BE49-F238E27FC236}">
                <a16:creationId xmlns:a16="http://schemas.microsoft.com/office/drawing/2014/main" id="{6FA68F29-8832-4823-980D-22469B81F3C8}"/>
              </a:ext>
            </a:extLst>
          </p:cNvPr>
          <p:cNvSpPr>
            <a:spLocks noGrp="1"/>
          </p:cNvSpPr>
          <p:nvPr>
            <p:ph type="dt" sz="half" idx="10"/>
          </p:nvPr>
        </p:nvSpPr>
        <p:spPr>
          <a:xfrm>
            <a:off x="10429187" y="149973"/>
            <a:ext cx="904188" cy="216980"/>
          </a:xfrm>
        </p:spPr>
        <p:txBody>
          <a:bodyPr/>
          <a:lstStyle/>
          <a:p>
            <a:fld id="{263B0606-2D3D-4946-B61D-706B6977CEAE}" type="datetime3">
              <a:rPr lang="fr-FR" smtClean="0"/>
              <a:t>31.05.23</a:t>
            </a:fld>
            <a:endParaRPr lang="fr-FR" dirty="0"/>
          </a:p>
        </p:txBody>
      </p:sp>
      <p:sp>
        <p:nvSpPr>
          <p:cNvPr id="17" name="Espace réservé du pied de page 4">
            <a:extLst>
              <a:ext uri="{FF2B5EF4-FFF2-40B4-BE49-F238E27FC236}">
                <a16:creationId xmlns:a16="http://schemas.microsoft.com/office/drawing/2014/main" id="{859D01F9-7F0E-4E01-AC5C-29EA15461EF4}"/>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18" name="Espace réservé du numéro de diapositive 5">
            <a:extLst>
              <a:ext uri="{FF2B5EF4-FFF2-40B4-BE49-F238E27FC236}">
                <a16:creationId xmlns:a16="http://schemas.microsoft.com/office/drawing/2014/main" id="{AE23B032-AFEA-41BC-839E-C32C69521AEC}"/>
              </a:ext>
            </a:extLst>
          </p:cNvPr>
          <p:cNvSpPr>
            <a:spLocks noGrp="1"/>
          </p:cNvSpPr>
          <p:nvPr>
            <p:ph type="sldNum" sz="quarter" idx="12"/>
          </p:nvPr>
        </p:nvSpPr>
        <p:spPr>
          <a:xfrm>
            <a:off x="11564332" y="149973"/>
            <a:ext cx="454843" cy="216980"/>
          </a:xfrm>
        </p:spPr>
        <p:txBody>
          <a:bodyPr/>
          <a:lstStyle/>
          <a:p>
            <a:fld id="{67C35F49-E104-8448-9360-09FE91278B5B}" type="slidenum">
              <a:rPr lang="fr-FR" smtClean="0"/>
              <a:t>‹N°›</a:t>
            </a:fld>
            <a:endParaRPr lang="fr-FR"/>
          </a:p>
        </p:txBody>
      </p:sp>
      <p:sp>
        <p:nvSpPr>
          <p:cNvPr id="19" name="Espace réservé du contenu 2">
            <a:extLst>
              <a:ext uri="{FF2B5EF4-FFF2-40B4-BE49-F238E27FC236}">
                <a16:creationId xmlns:a16="http://schemas.microsoft.com/office/drawing/2014/main" id="{B96B5807-5436-4B5E-8D37-34D976E828D8}"/>
              </a:ext>
            </a:extLst>
          </p:cNvPr>
          <p:cNvSpPr>
            <a:spLocks noGrp="1"/>
          </p:cNvSpPr>
          <p:nvPr>
            <p:ph idx="13"/>
          </p:nvPr>
        </p:nvSpPr>
        <p:spPr>
          <a:xfrm>
            <a:off x="986773" y="991791"/>
            <a:ext cx="10314272" cy="583671"/>
          </a:xfrm>
        </p:spPr>
        <p:txBody>
          <a:bodyPr/>
          <a:lstStyle>
            <a:lvl1pPr>
              <a:lnSpc>
                <a:spcPts val="1600"/>
              </a:lnSpc>
              <a:defRPr sz="1600" b="0">
                <a:solidFill>
                  <a:schemeClr val="tx2"/>
                </a:solidFill>
              </a:defRPr>
            </a:lvl1pPr>
          </a:lstStyle>
          <a:p>
            <a:pPr lvl="0"/>
            <a:r>
              <a:rPr lang="fr-FR" dirty="0"/>
              <a:t>Cliquez pour modifier les styles du texte du masque</a:t>
            </a:r>
          </a:p>
        </p:txBody>
      </p:sp>
      <p:cxnSp>
        <p:nvCxnSpPr>
          <p:cNvPr id="20" name="Connecteur droit 19">
            <a:extLst>
              <a:ext uri="{FF2B5EF4-FFF2-40B4-BE49-F238E27FC236}">
                <a16:creationId xmlns:a16="http://schemas.microsoft.com/office/drawing/2014/main" id="{D1DBAC87-25A0-4313-9B62-9727AE39ADBC}"/>
              </a:ext>
            </a:extLst>
          </p:cNvPr>
          <p:cNvCxnSpPr/>
          <p:nvPr userDrawn="1"/>
        </p:nvCxnSpPr>
        <p:spPr>
          <a:xfrm>
            <a:off x="11444141" y="187200"/>
            <a:ext cx="0" cy="133343"/>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Titre 7">
            <a:extLst>
              <a:ext uri="{FF2B5EF4-FFF2-40B4-BE49-F238E27FC236}">
                <a16:creationId xmlns:a16="http://schemas.microsoft.com/office/drawing/2014/main" id="{819358FE-DBF2-41DF-A2EA-6EF70ACE2A4E}"/>
              </a:ext>
            </a:extLst>
          </p:cNvPr>
          <p:cNvSpPr>
            <a:spLocks noGrp="1"/>
          </p:cNvSpPr>
          <p:nvPr>
            <p:ph type="title"/>
          </p:nvPr>
        </p:nvSpPr>
        <p:spPr>
          <a:xfrm>
            <a:off x="986773" y="330048"/>
            <a:ext cx="10314272" cy="575843"/>
          </a:xfrm>
        </p:spPr>
        <p:txBody>
          <a:bodyPr/>
          <a:lstStyle/>
          <a:p>
            <a:r>
              <a:rPr lang="fr-FR" dirty="0"/>
              <a:t>Modifiez le style du titre</a:t>
            </a:r>
          </a:p>
        </p:txBody>
      </p:sp>
    </p:spTree>
    <p:extLst>
      <p:ext uri="{BB962C8B-B14F-4D97-AF65-F5344CB8AC3E}">
        <p14:creationId xmlns:p14="http://schemas.microsoft.com/office/powerpoint/2010/main" val="263416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e + encadré framboise">
    <p:spTree>
      <p:nvGrpSpPr>
        <p:cNvPr id="1" name=""/>
        <p:cNvGrpSpPr/>
        <p:nvPr/>
      </p:nvGrpSpPr>
      <p:grpSpPr>
        <a:xfrm>
          <a:off x="0" y="0"/>
          <a:ext cx="0" cy="0"/>
          <a:chOff x="0" y="0"/>
          <a:chExt cx="0" cy="0"/>
        </a:xfrm>
      </p:grpSpPr>
      <p:pic>
        <p:nvPicPr>
          <p:cNvPr id="14" name="Image 13">
            <a:extLst>
              <a:ext uri="{FF2B5EF4-FFF2-40B4-BE49-F238E27FC236}">
                <a16:creationId xmlns:a16="http://schemas.microsoft.com/office/drawing/2014/main" id="{9E155755-027F-4D23-8DEC-3519E7F71E83}"/>
              </a:ext>
            </a:extLst>
          </p:cNvPr>
          <p:cNvPicPr>
            <a:picLocks noChangeAspect="1"/>
          </p:cNvPicPr>
          <p:nvPr userDrawn="1"/>
        </p:nvPicPr>
        <p:blipFill rotWithShape="1">
          <a:blip r:embed="rId2"/>
          <a:srcRect l="9656" t="11759" r="7195" b="14246"/>
          <a:stretch/>
        </p:blipFill>
        <p:spPr>
          <a:xfrm>
            <a:off x="10035392" y="19780"/>
            <a:ext cx="1473472" cy="1499053"/>
          </a:xfrm>
          <a:prstGeom prst="rect">
            <a:avLst/>
          </a:prstGeom>
        </p:spPr>
      </p:pic>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796634" y="1992429"/>
            <a:ext cx="5257799" cy="4474359"/>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Rectangle 11">
            <a:extLst>
              <a:ext uri="{FF2B5EF4-FFF2-40B4-BE49-F238E27FC236}">
                <a16:creationId xmlns:a16="http://schemas.microsoft.com/office/drawing/2014/main" id="{DE312786-C1E6-4C4F-B766-F356B04AC994}"/>
              </a:ext>
            </a:extLst>
          </p:cNvPr>
          <p:cNvSpPr/>
          <p:nvPr userDrawn="1"/>
        </p:nvSpPr>
        <p:spPr>
          <a:xfrm>
            <a:off x="8149421" y="5345161"/>
            <a:ext cx="1520846" cy="15188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3" name="Rectangle 12">
            <a:extLst>
              <a:ext uri="{FF2B5EF4-FFF2-40B4-BE49-F238E27FC236}">
                <a16:creationId xmlns:a16="http://schemas.microsoft.com/office/drawing/2014/main" id="{8170472C-F7E0-E141-89A4-22397EBFC76D}"/>
              </a:ext>
            </a:extLst>
          </p:cNvPr>
          <p:cNvSpPr/>
          <p:nvPr userDrawn="1"/>
        </p:nvSpPr>
        <p:spPr>
          <a:xfrm>
            <a:off x="9670267" y="2826787"/>
            <a:ext cx="2521733" cy="2518374"/>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srgbClr val="ED6C7E"/>
              </a:solidFill>
            </a:endParaRPr>
          </a:p>
        </p:txBody>
      </p:sp>
      <p:sp>
        <p:nvSpPr>
          <p:cNvPr id="7" name="Espace réservé du texte 6">
            <a:extLst>
              <a:ext uri="{FF2B5EF4-FFF2-40B4-BE49-F238E27FC236}">
                <a16:creationId xmlns:a16="http://schemas.microsoft.com/office/drawing/2014/main" id="{7915DB64-4DD9-6740-AECD-636847400863}"/>
              </a:ext>
            </a:extLst>
          </p:cNvPr>
          <p:cNvSpPr>
            <a:spLocks noGrp="1"/>
          </p:cNvSpPr>
          <p:nvPr>
            <p:ph type="body" sz="quarter" idx="14"/>
          </p:nvPr>
        </p:nvSpPr>
        <p:spPr>
          <a:xfrm>
            <a:off x="9869214" y="2826787"/>
            <a:ext cx="2149749" cy="2518375"/>
          </a:xfrm>
        </p:spPr>
        <p:txBody>
          <a:bodyPr anchor="ctr"/>
          <a:lstStyle>
            <a:lvl1pPr>
              <a:defRPr sz="1600" b="1">
                <a:solidFill>
                  <a:schemeClr val="tx2"/>
                </a:solidFill>
              </a:defRPr>
            </a:lvl1pPr>
            <a:lvl2pPr marL="7937" indent="0">
              <a:buFont typeface="Arial" panose="020B0604020202020204" pitchFamily="34" charset="0"/>
              <a:buNone/>
              <a:defRPr lang="fr-FR" sz="1200" kern="1200" dirty="0" smtClean="0">
                <a:solidFill>
                  <a:schemeClr val="tx2"/>
                </a:solidFill>
                <a:latin typeface="+mn-lt"/>
                <a:ea typeface="+mn-ea"/>
                <a:cs typeface="+mn-cs"/>
              </a:defRPr>
            </a:lvl2pPr>
          </a:lstStyle>
          <a:p>
            <a:pPr lvl="0"/>
            <a:r>
              <a:rPr lang="fr-FR" dirty="0"/>
              <a:t>Cliquez pour modifier les styles du texte du masque</a:t>
            </a:r>
          </a:p>
          <a:p>
            <a:pPr lvl="1"/>
            <a:r>
              <a:rPr lang="fr-FR" dirty="0"/>
              <a:t>Deuxième niveau</a:t>
            </a:r>
          </a:p>
        </p:txBody>
      </p:sp>
      <p:sp>
        <p:nvSpPr>
          <p:cNvPr id="15" name="Rectangle 14">
            <a:extLst>
              <a:ext uri="{FF2B5EF4-FFF2-40B4-BE49-F238E27FC236}">
                <a16:creationId xmlns:a16="http://schemas.microsoft.com/office/drawing/2014/main" id="{66ED2C52-BD08-4B08-9C6C-4605A263B74A}"/>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space réservé de la date 3">
            <a:extLst>
              <a:ext uri="{FF2B5EF4-FFF2-40B4-BE49-F238E27FC236}">
                <a16:creationId xmlns:a16="http://schemas.microsoft.com/office/drawing/2014/main" id="{0588C61D-B86F-4666-88D1-634403165503}"/>
              </a:ext>
            </a:extLst>
          </p:cNvPr>
          <p:cNvSpPr>
            <a:spLocks noGrp="1"/>
          </p:cNvSpPr>
          <p:nvPr>
            <p:ph type="dt" sz="half" idx="10"/>
          </p:nvPr>
        </p:nvSpPr>
        <p:spPr>
          <a:xfrm>
            <a:off x="10429187" y="149973"/>
            <a:ext cx="904188" cy="216980"/>
          </a:xfrm>
        </p:spPr>
        <p:txBody>
          <a:bodyPr/>
          <a:lstStyle/>
          <a:p>
            <a:fld id="{263B0606-2D3D-4946-B61D-706B6977CEAE}" type="datetime3">
              <a:rPr lang="fr-FR" smtClean="0"/>
              <a:t>31.05.23</a:t>
            </a:fld>
            <a:endParaRPr lang="fr-FR" dirty="0"/>
          </a:p>
        </p:txBody>
      </p:sp>
      <p:sp>
        <p:nvSpPr>
          <p:cNvPr id="17" name="Espace réservé du pied de page 4">
            <a:extLst>
              <a:ext uri="{FF2B5EF4-FFF2-40B4-BE49-F238E27FC236}">
                <a16:creationId xmlns:a16="http://schemas.microsoft.com/office/drawing/2014/main" id="{78423101-AF2D-4A02-842D-D4C4F2E1618B}"/>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18" name="Espace réservé du numéro de diapositive 5">
            <a:extLst>
              <a:ext uri="{FF2B5EF4-FFF2-40B4-BE49-F238E27FC236}">
                <a16:creationId xmlns:a16="http://schemas.microsoft.com/office/drawing/2014/main" id="{B0FD1CDA-CCFC-4FEA-AF48-AF53A347148A}"/>
              </a:ext>
            </a:extLst>
          </p:cNvPr>
          <p:cNvSpPr>
            <a:spLocks noGrp="1"/>
          </p:cNvSpPr>
          <p:nvPr>
            <p:ph type="sldNum" sz="quarter" idx="12"/>
          </p:nvPr>
        </p:nvSpPr>
        <p:spPr>
          <a:xfrm>
            <a:off x="11564332" y="149973"/>
            <a:ext cx="454843" cy="216980"/>
          </a:xfrm>
        </p:spPr>
        <p:txBody>
          <a:bodyPr/>
          <a:lstStyle/>
          <a:p>
            <a:fld id="{67C35F49-E104-8448-9360-09FE91278B5B}" type="slidenum">
              <a:rPr lang="fr-FR" smtClean="0"/>
              <a:t>‹N°›</a:t>
            </a:fld>
            <a:endParaRPr lang="fr-FR" dirty="0"/>
          </a:p>
        </p:txBody>
      </p:sp>
      <p:sp>
        <p:nvSpPr>
          <p:cNvPr id="19" name="Espace réservé du contenu 2">
            <a:extLst>
              <a:ext uri="{FF2B5EF4-FFF2-40B4-BE49-F238E27FC236}">
                <a16:creationId xmlns:a16="http://schemas.microsoft.com/office/drawing/2014/main" id="{F5988CB0-B201-4AC4-8F05-0310A2E26F87}"/>
              </a:ext>
            </a:extLst>
          </p:cNvPr>
          <p:cNvSpPr>
            <a:spLocks noGrp="1"/>
          </p:cNvSpPr>
          <p:nvPr>
            <p:ph idx="13"/>
          </p:nvPr>
        </p:nvSpPr>
        <p:spPr>
          <a:xfrm>
            <a:off x="986773" y="991791"/>
            <a:ext cx="10314272" cy="583671"/>
          </a:xfrm>
        </p:spPr>
        <p:txBody>
          <a:bodyPr/>
          <a:lstStyle>
            <a:lvl1pPr>
              <a:lnSpc>
                <a:spcPts val="1600"/>
              </a:lnSpc>
              <a:defRPr sz="1600" b="0">
                <a:solidFill>
                  <a:schemeClr val="tx2"/>
                </a:solidFill>
              </a:defRPr>
            </a:lvl1pPr>
          </a:lstStyle>
          <a:p>
            <a:pPr lvl="0"/>
            <a:r>
              <a:rPr lang="fr-FR" dirty="0"/>
              <a:t>Cliquez pour modifier les styles du texte du masque</a:t>
            </a:r>
          </a:p>
        </p:txBody>
      </p:sp>
      <p:cxnSp>
        <p:nvCxnSpPr>
          <p:cNvPr id="20" name="Connecteur droit 19">
            <a:extLst>
              <a:ext uri="{FF2B5EF4-FFF2-40B4-BE49-F238E27FC236}">
                <a16:creationId xmlns:a16="http://schemas.microsoft.com/office/drawing/2014/main" id="{7BFA7B2F-2DCE-41A3-B0E5-31724C4D0A19}"/>
              </a:ext>
            </a:extLst>
          </p:cNvPr>
          <p:cNvCxnSpPr/>
          <p:nvPr userDrawn="1"/>
        </p:nvCxnSpPr>
        <p:spPr>
          <a:xfrm>
            <a:off x="11444141" y="187200"/>
            <a:ext cx="0" cy="133343"/>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Titre 7">
            <a:extLst>
              <a:ext uri="{FF2B5EF4-FFF2-40B4-BE49-F238E27FC236}">
                <a16:creationId xmlns:a16="http://schemas.microsoft.com/office/drawing/2014/main" id="{F2EFFA80-657A-4C8E-8DB6-70E56960E8D4}"/>
              </a:ext>
            </a:extLst>
          </p:cNvPr>
          <p:cNvSpPr>
            <a:spLocks noGrp="1"/>
          </p:cNvSpPr>
          <p:nvPr>
            <p:ph type="title"/>
          </p:nvPr>
        </p:nvSpPr>
        <p:spPr>
          <a:xfrm>
            <a:off x="986773" y="330048"/>
            <a:ext cx="10314272" cy="575843"/>
          </a:xfrm>
        </p:spPr>
        <p:txBody>
          <a:bodyPr/>
          <a:lstStyle/>
          <a:p>
            <a:r>
              <a:rPr lang="fr-FR"/>
              <a:t>Modifiez le style du titre</a:t>
            </a:r>
          </a:p>
        </p:txBody>
      </p:sp>
    </p:spTree>
    <p:extLst>
      <p:ext uri="{BB962C8B-B14F-4D97-AF65-F5344CB8AC3E}">
        <p14:creationId xmlns:p14="http://schemas.microsoft.com/office/powerpoint/2010/main" val="2952742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e + graphique">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006EAF42-C610-4FD7-98D3-C839CBE823FF}"/>
              </a:ext>
            </a:extLst>
          </p:cNvPr>
          <p:cNvPicPr>
            <a:picLocks noChangeAspect="1"/>
          </p:cNvPicPr>
          <p:nvPr userDrawn="1"/>
        </p:nvPicPr>
        <p:blipFill rotWithShape="1">
          <a:blip r:embed="rId2"/>
          <a:srcRect l="9656" t="11759" r="7195" b="14246"/>
          <a:stretch/>
        </p:blipFill>
        <p:spPr>
          <a:xfrm>
            <a:off x="10035392" y="19780"/>
            <a:ext cx="1473472" cy="1499053"/>
          </a:xfrm>
          <a:prstGeom prst="rect">
            <a:avLst/>
          </a:prstGeom>
        </p:spPr>
      </p:pic>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796635" y="1992429"/>
            <a:ext cx="5257799" cy="4474359"/>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4" name="Rectangle 13">
            <a:extLst>
              <a:ext uri="{FF2B5EF4-FFF2-40B4-BE49-F238E27FC236}">
                <a16:creationId xmlns:a16="http://schemas.microsoft.com/office/drawing/2014/main" id="{2C585E5C-785B-4A43-9BA6-6E527B8200B4}"/>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e la date 3">
            <a:extLst>
              <a:ext uri="{FF2B5EF4-FFF2-40B4-BE49-F238E27FC236}">
                <a16:creationId xmlns:a16="http://schemas.microsoft.com/office/drawing/2014/main" id="{8E59DCD3-5F80-408C-868F-ED3EBA19BFF9}"/>
              </a:ext>
            </a:extLst>
          </p:cNvPr>
          <p:cNvSpPr>
            <a:spLocks noGrp="1"/>
          </p:cNvSpPr>
          <p:nvPr>
            <p:ph type="dt" sz="half" idx="10"/>
          </p:nvPr>
        </p:nvSpPr>
        <p:spPr>
          <a:xfrm>
            <a:off x="10429187" y="149973"/>
            <a:ext cx="904188" cy="216980"/>
          </a:xfrm>
        </p:spPr>
        <p:txBody>
          <a:bodyPr/>
          <a:lstStyle/>
          <a:p>
            <a:fld id="{263B0606-2D3D-4946-B61D-706B6977CEAE}" type="datetime3">
              <a:rPr lang="fr-FR" smtClean="0"/>
              <a:t>31.05.23</a:t>
            </a:fld>
            <a:endParaRPr lang="fr-FR" dirty="0"/>
          </a:p>
        </p:txBody>
      </p:sp>
      <p:sp>
        <p:nvSpPr>
          <p:cNvPr id="16" name="Espace réservé du pied de page 4">
            <a:extLst>
              <a:ext uri="{FF2B5EF4-FFF2-40B4-BE49-F238E27FC236}">
                <a16:creationId xmlns:a16="http://schemas.microsoft.com/office/drawing/2014/main" id="{4090DEEA-C002-4423-B8A5-6A0C4DB61870}"/>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17" name="Espace réservé du numéro de diapositive 5">
            <a:extLst>
              <a:ext uri="{FF2B5EF4-FFF2-40B4-BE49-F238E27FC236}">
                <a16:creationId xmlns:a16="http://schemas.microsoft.com/office/drawing/2014/main" id="{90FC129F-35E6-4E04-B9ED-280C6390BCB6}"/>
              </a:ext>
            </a:extLst>
          </p:cNvPr>
          <p:cNvSpPr>
            <a:spLocks noGrp="1"/>
          </p:cNvSpPr>
          <p:nvPr>
            <p:ph type="sldNum" sz="quarter" idx="12"/>
          </p:nvPr>
        </p:nvSpPr>
        <p:spPr>
          <a:xfrm>
            <a:off x="11564332" y="149973"/>
            <a:ext cx="454843" cy="216980"/>
          </a:xfrm>
        </p:spPr>
        <p:txBody>
          <a:bodyPr/>
          <a:lstStyle/>
          <a:p>
            <a:fld id="{67C35F49-E104-8448-9360-09FE91278B5B}" type="slidenum">
              <a:rPr lang="fr-FR" smtClean="0"/>
              <a:t>‹N°›</a:t>
            </a:fld>
            <a:endParaRPr lang="fr-FR"/>
          </a:p>
        </p:txBody>
      </p:sp>
      <p:sp>
        <p:nvSpPr>
          <p:cNvPr id="18" name="Espace réservé du contenu 2">
            <a:extLst>
              <a:ext uri="{FF2B5EF4-FFF2-40B4-BE49-F238E27FC236}">
                <a16:creationId xmlns:a16="http://schemas.microsoft.com/office/drawing/2014/main" id="{5FE86BAD-FC34-4B41-A050-BD16F1731B80}"/>
              </a:ext>
            </a:extLst>
          </p:cNvPr>
          <p:cNvSpPr>
            <a:spLocks noGrp="1"/>
          </p:cNvSpPr>
          <p:nvPr>
            <p:ph idx="13"/>
          </p:nvPr>
        </p:nvSpPr>
        <p:spPr>
          <a:xfrm>
            <a:off x="986773" y="991791"/>
            <a:ext cx="10314272" cy="583671"/>
          </a:xfrm>
        </p:spPr>
        <p:txBody>
          <a:bodyPr/>
          <a:lstStyle>
            <a:lvl1pPr>
              <a:lnSpc>
                <a:spcPts val="1600"/>
              </a:lnSpc>
              <a:defRPr sz="1600" b="0">
                <a:solidFill>
                  <a:schemeClr val="tx2"/>
                </a:solidFill>
              </a:defRPr>
            </a:lvl1pPr>
          </a:lstStyle>
          <a:p>
            <a:pPr lvl="0"/>
            <a:r>
              <a:rPr lang="fr-FR" dirty="0"/>
              <a:t>Cliquez pour modifier les styles du texte du masque</a:t>
            </a:r>
          </a:p>
        </p:txBody>
      </p:sp>
      <p:cxnSp>
        <p:nvCxnSpPr>
          <p:cNvPr id="19" name="Connecteur droit 18">
            <a:extLst>
              <a:ext uri="{FF2B5EF4-FFF2-40B4-BE49-F238E27FC236}">
                <a16:creationId xmlns:a16="http://schemas.microsoft.com/office/drawing/2014/main" id="{6344A5A4-2897-44B5-8D0D-6B3E805C2251}"/>
              </a:ext>
            </a:extLst>
          </p:cNvPr>
          <p:cNvCxnSpPr/>
          <p:nvPr userDrawn="1"/>
        </p:nvCxnSpPr>
        <p:spPr>
          <a:xfrm>
            <a:off x="11444141" y="187200"/>
            <a:ext cx="0" cy="133343"/>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Titre 7">
            <a:extLst>
              <a:ext uri="{FF2B5EF4-FFF2-40B4-BE49-F238E27FC236}">
                <a16:creationId xmlns:a16="http://schemas.microsoft.com/office/drawing/2014/main" id="{1110EF29-8CB3-4328-944E-8011E9F01559}"/>
              </a:ext>
            </a:extLst>
          </p:cNvPr>
          <p:cNvSpPr>
            <a:spLocks noGrp="1"/>
          </p:cNvSpPr>
          <p:nvPr>
            <p:ph type="title"/>
          </p:nvPr>
        </p:nvSpPr>
        <p:spPr>
          <a:xfrm>
            <a:off x="986773" y="330048"/>
            <a:ext cx="10314272" cy="575843"/>
          </a:xfrm>
        </p:spPr>
        <p:txBody>
          <a:bodyPr/>
          <a:lstStyle/>
          <a:p>
            <a:r>
              <a:rPr lang="fr-FR" dirty="0"/>
              <a:t>Modifiez le style du titre</a:t>
            </a:r>
          </a:p>
        </p:txBody>
      </p:sp>
      <p:sp>
        <p:nvSpPr>
          <p:cNvPr id="21" name="Espace réservé du graphique 7">
            <a:extLst>
              <a:ext uri="{FF2B5EF4-FFF2-40B4-BE49-F238E27FC236}">
                <a16:creationId xmlns:a16="http://schemas.microsoft.com/office/drawing/2014/main" id="{4D437972-2B27-4AF3-B9B2-8BD2802C0B28}"/>
              </a:ext>
            </a:extLst>
          </p:cNvPr>
          <p:cNvSpPr>
            <a:spLocks noGrp="1"/>
          </p:cNvSpPr>
          <p:nvPr>
            <p:ph type="chart" sz="quarter" idx="14"/>
          </p:nvPr>
        </p:nvSpPr>
        <p:spPr>
          <a:xfrm>
            <a:off x="6303963" y="1992429"/>
            <a:ext cx="5049837" cy="4475046"/>
          </a:xfrm>
          <a:solidFill>
            <a:schemeClr val="bg1">
              <a:lumMod val="95000"/>
            </a:schemeClr>
          </a:solidFill>
        </p:spPr>
        <p:txBody>
          <a:bodyPr anchor="ctr"/>
          <a:lstStyle>
            <a:lvl1pPr algn="ctr">
              <a:defRPr sz="1000"/>
            </a:lvl1pPr>
          </a:lstStyle>
          <a:p>
            <a:endParaRPr lang="fr-FR"/>
          </a:p>
        </p:txBody>
      </p:sp>
    </p:spTree>
    <p:extLst>
      <p:ext uri="{BB962C8B-B14F-4D97-AF65-F5344CB8AC3E}">
        <p14:creationId xmlns:p14="http://schemas.microsoft.com/office/powerpoint/2010/main" val="2223198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e + visuel">
    <p:spTree>
      <p:nvGrpSpPr>
        <p:cNvPr id="1" name=""/>
        <p:cNvGrpSpPr/>
        <p:nvPr/>
      </p:nvGrpSpPr>
      <p:grpSpPr>
        <a:xfrm>
          <a:off x="0" y="0"/>
          <a:ext cx="0" cy="0"/>
          <a:chOff x="0" y="0"/>
          <a:chExt cx="0" cy="0"/>
        </a:xfrm>
      </p:grpSpPr>
      <p:sp>
        <p:nvSpPr>
          <p:cNvPr id="12" name="Espace réservé pour une image  10">
            <a:extLst>
              <a:ext uri="{FF2B5EF4-FFF2-40B4-BE49-F238E27FC236}">
                <a16:creationId xmlns:a16="http://schemas.microsoft.com/office/drawing/2014/main" id="{1D879A16-1701-8147-A691-317451BE1D79}"/>
              </a:ext>
            </a:extLst>
          </p:cNvPr>
          <p:cNvSpPr>
            <a:spLocks noGrp="1"/>
          </p:cNvSpPr>
          <p:nvPr>
            <p:ph type="pic" sz="quarter" idx="14"/>
          </p:nvPr>
        </p:nvSpPr>
        <p:spPr>
          <a:xfrm>
            <a:off x="7532688" y="0"/>
            <a:ext cx="4659312" cy="6856413"/>
          </a:xfrm>
          <a:solidFill>
            <a:schemeClr val="bg1">
              <a:lumMod val="95000"/>
            </a:schemeClr>
          </a:solidFill>
        </p:spPr>
        <p:txBody>
          <a:bodyPr anchor="ctr"/>
          <a:lstStyle>
            <a:lvl1pPr algn="ctr">
              <a:defRPr sz="1000"/>
            </a:lvl1pPr>
          </a:lstStyle>
          <a:p>
            <a:endParaRPr lang="fr-FR"/>
          </a:p>
        </p:txBody>
      </p:sp>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796635" y="1992429"/>
            <a:ext cx="6230112" cy="4474359"/>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1" name="Rectangle 10">
            <a:extLst>
              <a:ext uri="{FF2B5EF4-FFF2-40B4-BE49-F238E27FC236}">
                <a16:creationId xmlns:a16="http://schemas.microsoft.com/office/drawing/2014/main" id="{C9B67D50-6CA7-4C89-BD26-D85948B8F303}"/>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e la date 3">
            <a:extLst>
              <a:ext uri="{FF2B5EF4-FFF2-40B4-BE49-F238E27FC236}">
                <a16:creationId xmlns:a16="http://schemas.microsoft.com/office/drawing/2014/main" id="{0980C508-4F79-4B99-BB8D-6A18E03EA350}"/>
              </a:ext>
            </a:extLst>
          </p:cNvPr>
          <p:cNvSpPr>
            <a:spLocks noGrp="1"/>
          </p:cNvSpPr>
          <p:nvPr>
            <p:ph type="dt" sz="half" idx="10"/>
          </p:nvPr>
        </p:nvSpPr>
        <p:spPr>
          <a:xfrm>
            <a:off x="10429187" y="149973"/>
            <a:ext cx="904188" cy="216980"/>
          </a:xfrm>
        </p:spPr>
        <p:txBody>
          <a:bodyPr/>
          <a:lstStyle>
            <a:lvl1pPr>
              <a:defRPr>
                <a:solidFill>
                  <a:schemeClr val="bg1"/>
                </a:solidFill>
              </a:defRPr>
            </a:lvl1pPr>
          </a:lstStyle>
          <a:p>
            <a:fld id="{263B0606-2D3D-4946-B61D-706B6977CEAE}" type="datetime3">
              <a:rPr lang="fr-FR" smtClean="0"/>
              <a:pPr/>
              <a:t>31.05.23</a:t>
            </a:fld>
            <a:endParaRPr lang="fr-FR" dirty="0"/>
          </a:p>
        </p:txBody>
      </p:sp>
      <p:sp>
        <p:nvSpPr>
          <p:cNvPr id="14" name="Espace réservé du pied de page 4">
            <a:extLst>
              <a:ext uri="{FF2B5EF4-FFF2-40B4-BE49-F238E27FC236}">
                <a16:creationId xmlns:a16="http://schemas.microsoft.com/office/drawing/2014/main" id="{96267E90-5B51-4EBD-933F-A3C8BCAA1C9F}"/>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15" name="Espace réservé du numéro de diapositive 5">
            <a:extLst>
              <a:ext uri="{FF2B5EF4-FFF2-40B4-BE49-F238E27FC236}">
                <a16:creationId xmlns:a16="http://schemas.microsoft.com/office/drawing/2014/main" id="{97532D3D-9399-4E5D-8C8C-BF739009BEA3}"/>
              </a:ext>
            </a:extLst>
          </p:cNvPr>
          <p:cNvSpPr>
            <a:spLocks noGrp="1"/>
          </p:cNvSpPr>
          <p:nvPr>
            <p:ph type="sldNum" sz="quarter" idx="12"/>
          </p:nvPr>
        </p:nvSpPr>
        <p:spPr>
          <a:xfrm>
            <a:off x="11564332" y="149973"/>
            <a:ext cx="454843" cy="216980"/>
          </a:xfrm>
        </p:spPr>
        <p:txBody>
          <a:bodyPr/>
          <a:lstStyle>
            <a:lvl1pPr>
              <a:defRPr>
                <a:solidFill>
                  <a:schemeClr val="bg1"/>
                </a:solidFill>
              </a:defRPr>
            </a:lvl1pPr>
          </a:lstStyle>
          <a:p>
            <a:fld id="{67C35F49-E104-8448-9360-09FE91278B5B}" type="slidenum">
              <a:rPr lang="fr-FR" smtClean="0"/>
              <a:pPr/>
              <a:t>‹N°›</a:t>
            </a:fld>
            <a:endParaRPr lang="fr-FR" dirty="0"/>
          </a:p>
        </p:txBody>
      </p:sp>
      <p:sp>
        <p:nvSpPr>
          <p:cNvPr id="16" name="Espace réservé du contenu 2">
            <a:extLst>
              <a:ext uri="{FF2B5EF4-FFF2-40B4-BE49-F238E27FC236}">
                <a16:creationId xmlns:a16="http://schemas.microsoft.com/office/drawing/2014/main" id="{9465929B-B453-44D8-BA9F-E8BC4EA1C06B}"/>
              </a:ext>
            </a:extLst>
          </p:cNvPr>
          <p:cNvSpPr>
            <a:spLocks noGrp="1"/>
          </p:cNvSpPr>
          <p:nvPr>
            <p:ph idx="13"/>
          </p:nvPr>
        </p:nvSpPr>
        <p:spPr>
          <a:xfrm>
            <a:off x="986773" y="991791"/>
            <a:ext cx="6545915" cy="583671"/>
          </a:xfrm>
        </p:spPr>
        <p:txBody>
          <a:bodyPr/>
          <a:lstStyle>
            <a:lvl1pPr>
              <a:lnSpc>
                <a:spcPts val="1600"/>
              </a:lnSpc>
              <a:defRPr sz="1600" b="0">
                <a:solidFill>
                  <a:schemeClr val="tx2"/>
                </a:solidFill>
              </a:defRPr>
            </a:lvl1pPr>
          </a:lstStyle>
          <a:p>
            <a:pPr lvl="0"/>
            <a:r>
              <a:rPr lang="fr-FR" dirty="0"/>
              <a:t>Cliquez pour modifier les styles du texte du masque</a:t>
            </a:r>
          </a:p>
        </p:txBody>
      </p:sp>
      <p:sp>
        <p:nvSpPr>
          <p:cNvPr id="18" name="Titre 7">
            <a:extLst>
              <a:ext uri="{FF2B5EF4-FFF2-40B4-BE49-F238E27FC236}">
                <a16:creationId xmlns:a16="http://schemas.microsoft.com/office/drawing/2014/main" id="{CF8331EF-323A-4DF6-A466-2AFEBB89DBD0}"/>
              </a:ext>
            </a:extLst>
          </p:cNvPr>
          <p:cNvSpPr>
            <a:spLocks noGrp="1"/>
          </p:cNvSpPr>
          <p:nvPr>
            <p:ph type="title"/>
          </p:nvPr>
        </p:nvSpPr>
        <p:spPr>
          <a:xfrm>
            <a:off x="986773" y="330048"/>
            <a:ext cx="6545915" cy="575843"/>
          </a:xfrm>
        </p:spPr>
        <p:txBody>
          <a:bodyPr/>
          <a:lstStyle/>
          <a:p>
            <a:r>
              <a:rPr lang="fr-FR"/>
              <a:t>Modifiez le style du titre</a:t>
            </a:r>
          </a:p>
        </p:txBody>
      </p:sp>
      <p:cxnSp>
        <p:nvCxnSpPr>
          <p:cNvPr id="17" name="Connecteur droit 16">
            <a:extLst>
              <a:ext uri="{FF2B5EF4-FFF2-40B4-BE49-F238E27FC236}">
                <a16:creationId xmlns:a16="http://schemas.microsoft.com/office/drawing/2014/main" id="{D358B818-CC88-4AD6-A45A-CF5C14A839B1}"/>
              </a:ext>
            </a:extLst>
          </p:cNvPr>
          <p:cNvCxnSpPr>
            <a:cxnSpLocks/>
          </p:cNvCxnSpPr>
          <p:nvPr userDrawn="1"/>
        </p:nvCxnSpPr>
        <p:spPr>
          <a:xfrm>
            <a:off x="11444141" y="187200"/>
            <a:ext cx="0" cy="13334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2349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e courant ">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6E2170CE-2E73-4B03-8973-3CAC8D602E6C}"/>
              </a:ext>
            </a:extLst>
          </p:cNvPr>
          <p:cNvPicPr>
            <a:picLocks noChangeAspect="1"/>
          </p:cNvPicPr>
          <p:nvPr userDrawn="1"/>
        </p:nvPicPr>
        <p:blipFill rotWithShape="1">
          <a:blip r:embed="rId2"/>
          <a:srcRect l="9656" t="11759" r="7195" b="14246"/>
          <a:stretch/>
        </p:blipFill>
        <p:spPr>
          <a:xfrm>
            <a:off x="10035392" y="19780"/>
            <a:ext cx="1473472" cy="1499053"/>
          </a:xfrm>
          <a:prstGeom prst="rect">
            <a:avLst/>
          </a:prstGeom>
        </p:spPr>
      </p:pic>
      <p:sp>
        <p:nvSpPr>
          <p:cNvPr id="9" name="Rectangle 8">
            <a:extLst>
              <a:ext uri="{FF2B5EF4-FFF2-40B4-BE49-F238E27FC236}">
                <a16:creationId xmlns:a16="http://schemas.microsoft.com/office/drawing/2014/main" id="{FCFED3BC-35F4-7B4D-B9AB-B13569B41631}"/>
              </a:ext>
            </a:extLst>
          </p:cNvPr>
          <p:cNvSpPr/>
          <p:nvPr userDrawn="1"/>
        </p:nvSpPr>
        <p:spPr>
          <a:xfrm>
            <a:off x="785445" y="2"/>
            <a:ext cx="1942707" cy="1296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785445" y="1992429"/>
            <a:ext cx="10515600" cy="4474359"/>
          </a:xfrm>
        </p:spPr>
        <p:txBody>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DA330EC6-48C1-7E4E-9F23-0EDF10C11B65}"/>
              </a:ext>
            </a:extLst>
          </p:cNvPr>
          <p:cNvSpPr>
            <a:spLocks noGrp="1"/>
          </p:cNvSpPr>
          <p:nvPr>
            <p:ph type="dt" sz="half" idx="10"/>
          </p:nvPr>
        </p:nvSpPr>
        <p:spPr>
          <a:xfrm>
            <a:off x="10429187" y="149973"/>
            <a:ext cx="904188" cy="216980"/>
          </a:xfrm>
        </p:spPr>
        <p:txBody>
          <a:bodyPr/>
          <a:lstStyle/>
          <a:p>
            <a:fld id="{263B0606-2D3D-4946-B61D-706B6977CEAE}" type="datetime3">
              <a:rPr lang="fr-FR" smtClean="0"/>
              <a:t>31.05.23</a:t>
            </a:fld>
            <a:endParaRPr lang="fr-FR" dirty="0"/>
          </a:p>
        </p:txBody>
      </p:sp>
      <p:sp>
        <p:nvSpPr>
          <p:cNvPr id="5" name="Espace réservé du pied de page 4">
            <a:extLst>
              <a:ext uri="{FF2B5EF4-FFF2-40B4-BE49-F238E27FC236}">
                <a16:creationId xmlns:a16="http://schemas.microsoft.com/office/drawing/2014/main" id="{C1245A87-C8DB-984A-86B8-3E1A1D798E58}"/>
              </a:ext>
            </a:extLst>
          </p:cNvPr>
          <p:cNvSpPr>
            <a:spLocks noGrp="1"/>
          </p:cNvSpPr>
          <p:nvPr>
            <p:ph type="ftr" sz="quarter" idx="11"/>
          </p:nvPr>
        </p:nvSpPr>
        <p:spPr>
          <a:xfrm>
            <a:off x="418706" y="149973"/>
            <a:ext cx="5677293" cy="216981"/>
          </a:xfrm>
        </p:spPr>
        <p:txBody>
          <a:bodyPr/>
          <a:lstStyle/>
          <a:p>
            <a:r>
              <a:rPr lang="fr-FR"/>
              <a:t>Titre de la présentation</a:t>
            </a:r>
          </a:p>
        </p:txBody>
      </p:sp>
      <p:sp>
        <p:nvSpPr>
          <p:cNvPr id="6" name="Espace réservé du numéro de diapositive 5">
            <a:extLst>
              <a:ext uri="{FF2B5EF4-FFF2-40B4-BE49-F238E27FC236}">
                <a16:creationId xmlns:a16="http://schemas.microsoft.com/office/drawing/2014/main" id="{79E01101-5F70-3542-B892-0727755565A3}"/>
              </a:ext>
            </a:extLst>
          </p:cNvPr>
          <p:cNvSpPr>
            <a:spLocks noGrp="1"/>
          </p:cNvSpPr>
          <p:nvPr>
            <p:ph type="sldNum" sz="quarter" idx="12"/>
          </p:nvPr>
        </p:nvSpPr>
        <p:spPr>
          <a:xfrm>
            <a:off x="11564332" y="149973"/>
            <a:ext cx="454843" cy="216980"/>
          </a:xfrm>
        </p:spPr>
        <p:txBody>
          <a:bodyPr/>
          <a:lstStyle/>
          <a:p>
            <a:fld id="{67C35F49-E104-8448-9360-09FE91278B5B}" type="slidenum">
              <a:rPr lang="fr-FR" smtClean="0"/>
              <a:t>‹N°›</a:t>
            </a:fld>
            <a:endParaRPr lang="fr-FR"/>
          </a:p>
        </p:txBody>
      </p:sp>
      <p:sp>
        <p:nvSpPr>
          <p:cNvPr id="10" name="Espace réservé du contenu 2">
            <a:extLst>
              <a:ext uri="{FF2B5EF4-FFF2-40B4-BE49-F238E27FC236}">
                <a16:creationId xmlns:a16="http://schemas.microsoft.com/office/drawing/2014/main" id="{4C442394-7D8B-2746-9BD8-CBE494618C91}"/>
              </a:ext>
            </a:extLst>
          </p:cNvPr>
          <p:cNvSpPr>
            <a:spLocks noGrp="1"/>
          </p:cNvSpPr>
          <p:nvPr>
            <p:ph idx="13"/>
          </p:nvPr>
        </p:nvSpPr>
        <p:spPr>
          <a:xfrm>
            <a:off x="986773" y="991791"/>
            <a:ext cx="10314272" cy="376211"/>
          </a:xfrm>
        </p:spPr>
        <p:txBody>
          <a:bodyPr/>
          <a:lstStyle>
            <a:lvl1pPr>
              <a:lnSpc>
                <a:spcPts val="1600"/>
              </a:lnSpc>
              <a:defRPr sz="1600" b="0">
                <a:solidFill>
                  <a:schemeClr val="tx2"/>
                </a:solidFill>
              </a:defRPr>
            </a:lvl1pPr>
          </a:lstStyle>
          <a:p>
            <a:pPr lvl="0"/>
            <a:r>
              <a:rPr lang="fr-FR" dirty="0"/>
              <a:t>Cliquez pour modifier les styles du texte du masque</a:t>
            </a:r>
          </a:p>
        </p:txBody>
      </p:sp>
      <p:cxnSp>
        <p:nvCxnSpPr>
          <p:cNvPr id="11" name="Connecteur droit 10">
            <a:extLst>
              <a:ext uri="{FF2B5EF4-FFF2-40B4-BE49-F238E27FC236}">
                <a16:creationId xmlns:a16="http://schemas.microsoft.com/office/drawing/2014/main" id="{9AA6B58E-E5AB-8743-BF73-BE3F3E8BF976}"/>
              </a:ext>
            </a:extLst>
          </p:cNvPr>
          <p:cNvCxnSpPr/>
          <p:nvPr userDrawn="1"/>
        </p:nvCxnSpPr>
        <p:spPr>
          <a:xfrm>
            <a:off x="11444141" y="187200"/>
            <a:ext cx="0" cy="133343"/>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8" name="Titre 7">
            <a:extLst>
              <a:ext uri="{FF2B5EF4-FFF2-40B4-BE49-F238E27FC236}">
                <a16:creationId xmlns:a16="http://schemas.microsoft.com/office/drawing/2014/main" id="{54DC637E-C612-0844-B263-54496E90AFFB}"/>
              </a:ext>
            </a:extLst>
          </p:cNvPr>
          <p:cNvSpPr>
            <a:spLocks noGrp="1"/>
          </p:cNvSpPr>
          <p:nvPr>
            <p:ph type="title"/>
          </p:nvPr>
        </p:nvSpPr>
        <p:spPr>
          <a:xfrm>
            <a:off x="986773" y="330048"/>
            <a:ext cx="10314272" cy="575843"/>
          </a:xfrm>
        </p:spPr>
        <p:txBody>
          <a:bodyPr/>
          <a:lstStyle>
            <a:lvl1pPr>
              <a:defRPr sz="2700" baseline="0"/>
            </a:lvl1pPr>
          </a:lstStyle>
          <a:p>
            <a:r>
              <a:rPr lang="fr-FR" dirty="0"/>
              <a:t>Modifiez le style du titre</a:t>
            </a:r>
          </a:p>
        </p:txBody>
      </p:sp>
    </p:spTree>
    <p:extLst>
      <p:ext uri="{BB962C8B-B14F-4D97-AF65-F5344CB8AC3E}">
        <p14:creationId xmlns:p14="http://schemas.microsoft.com/office/powerpoint/2010/main" val="187916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Chapitre 5">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B33391-AD13-F742-B4D7-A954BD824A8E}"/>
              </a:ext>
            </a:extLst>
          </p:cNvPr>
          <p:cNvSpPr/>
          <p:nvPr userDrawn="1"/>
        </p:nvSpPr>
        <p:spPr>
          <a:xfrm>
            <a:off x="0" y="0"/>
            <a:ext cx="6096000" cy="6858000"/>
          </a:xfrm>
          <a:prstGeom prst="rect">
            <a:avLst/>
          </a:prstGeom>
          <a:solidFill>
            <a:srgbClr val="FFF7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53E0685A-FCB1-E542-AEB7-3B8FE8464D8A}"/>
              </a:ext>
            </a:extLst>
          </p:cNvPr>
          <p:cNvSpPr>
            <a:spLocks noGrp="1"/>
          </p:cNvSpPr>
          <p:nvPr>
            <p:ph type="title"/>
          </p:nvPr>
        </p:nvSpPr>
        <p:spPr>
          <a:xfrm>
            <a:off x="838200" y="1190658"/>
            <a:ext cx="5257800" cy="2238341"/>
          </a:xfrm>
        </p:spPr>
        <p:txBody>
          <a:bodyPr anchor="t">
            <a:noAutofit/>
          </a:bodyPr>
          <a:lstStyle>
            <a:lvl1pPr>
              <a:lnSpc>
                <a:spcPts val="3100"/>
              </a:lnSpc>
              <a:defRPr sz="3000" b="1">
                <a:solidFill>
                  <a:schemeClr val="tx2"/>
                </a:solidFill>
              </a:defRPr>
            </a:lvl1pPr>
          </a:lstStyle>
          <a:p>
            <a:r>
              <a:rPr lang="fr-FR" dirty="0"/>
              <a:t>Modifiez le style du titre</a:t>
            </a:r>
          </a:p>
        </p:txBody>
      </p:sp>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6589642" y="2981739"/>
            <a:ext cx="4764157" cy="3195224"/>
          </a:xfrm>
        </p:spPr>
        <p:txBody>
          <a:bodyPr anchor="ctr">
            <a:noAutofit/>
          </a:bodyPr>
          <a:lstStyle>
            <a:lvl1pPr marL="0" indent="0">
              <a:lnSpc>
                <a:spcPts val="1900"/>
              </a:lnSpc>
              <a:spcBef>
                <a:spcPts val="1000"/>
              </a:spcBef>
              <a:buNone/>
              <a:defRPr sz="1700"/>
            </a:lvl1pPr>
          </a:lstStyle>
          <a:p>
            <a:pPr lvl="0"/>
            <a:r>
              <a:rPr lang="fr-FR" dirty="0"/>
              <a:t>Cliquez pour modifier les styles du texte du masque</a:t>
            </a:r>
          </a:p>
        </p:txBody>
      </p:sp>
      <p:sp>
        <p:nvSpPr>
          <p:cNvPr id="14" name="Espace réservé du contenu 2">
            <a:extLst>
              <a:ext uri="{FF2B5EF4-FFF2-40B4-BE49-F238E27FC236}">
                <a16:creationId xmlns:a16="http://schemas.microsoft.com/office/drawing/2014/main" id="{EA102335-8F30-454B-A49A-A46B34698121}"/>
              </a:ext>
            </a:extLst>
          </p:cNvPr>
          <p:cNvSpPr>
            <a:spLocks noGrp="1"/>
          </p:cNvSpPr>
          <p:nvPr>
            <p:ph idx="10" hasCustomPrompt="1"/>
          </p:nvPr>
        </p:nvSpPr>
        <p:spPr>
          <a:xfrm>
            <a:off x="838200" y="5979848"/>
            <a:ext cx="1639958" cy="998676"/>
          </a:xfrm>
        </p:spPr>
        <p:txBody>
          <a:bodyPr anchor="ctr">
            <a:noAutofit/>
          </a:bodyPr>
          <a:lstStyle>
            <a:lvl1pPr marL="0" indent="0">
              <a:buNone/>
              <a:defRPr sz="8500">
                <a:ln w="25400">
                  <a:solidFill>
                    <a:srgbClr val="FFF7DB"/>
                  </a:solidFill>
                </a:ln>
                <a:solidFill>
                  <a:schemeClr val="tx2"/>
                </a:solidFill>
              </a:defRPr>
            </a:lvl1pPr>
          </a:lstStyle>
          <a:p>
            <a:pPr lvl="0"/>
            <a:r>
              <a:rPr lang="fr-FR" dirty="0"/>
              <a:t>00</a:t>
            </a:r>
          </a:p>
        </p:txBody>
      </p:sp>
      <p:sp>
        <p:nvSpPr>
          <p:cNvPr id="15" name="Espace réservé du contenu 2">
            <a:extLst>
              <a:ext uri="{FF2B5EF4-FFF2-40B4-BE49-F238E27FC236}">
                <a16:creationId xmlns:a16="http://schemas.microsoft.com/office/drawing/2014/main" id="{EDF77213-B26D-464B-91EC-7525F2983149}"/>
              </a:ext>
            </a:extLst>
          </p:cNvPr>
          <p:cNvSpPr>
            <a:spLocks noGrp="1"/>
          </p:cNvSpPr>
          <p:nvPr>
            <p:ph idx="11" hasCustomPrompt="1"/>
          </p:nvPr>
        </p:nvSpPr>
        <p:spPr>
          <a:xfrm>
            <a:off x="834886" y="494921"/>
            <a:ext cx="2802836" cy="546652"/>
          </a:xfrm>
        </p:spPr>
        <p:txBody>
          <a:bodyPr anchor="b">
            <a:noAutofit/>
          </a:bodyPr>
          <a:lstStyle>
            <a:lvl1pPr marL="0" indent="0">
              <a:buNone/>
              <a:defRPr sz="1600">
                <a:solidFill>
                  <a:schemeClr val="tx2"/>
                </a:solidFill>
              </a:defRPr>
            </a:lvl1pPr>
          </a:lstStyle>
          <a:p>
            <a:pPr lvl="0"/>
            <a:r>
              <a:rPr lang="fr-FR" dirty="0"/>
              <a:t>Partie 0</a:t>
            </a:r>
          </a:p>
        </p:txBody>
      </p:sp>
      <p:pic>
        <p:nvPicPr>
          <p:cNvPr id="10" name="Image 9">
            <a:extLst>
              <a:ext uri="{FF2B5EF4-FFF2-40B4-BE49-F238E27FC236}">
                <a16:creationId xmlns:a16="http://schemas.microsoft.com/office/drawing/2014/main" id="{3844A92F-7C50-5E4B-AE07-430DD3D27385}"/>
              </a:ext>
            </a:extLst>
          </p:cNvPr>
          <p:cNvPicPr>
            <a:picLocks noChangeAspect="1"/>
          </p:cNvPicPr>
          <p:nvPr userDrawn="1"/>
        </p:nvPicPr>
        <p:blipFill rotWithShape="1">
          <a:blip r:embed="rId2"/>
          <a:srcRect b="15260"/>
          <a:stretch/>
        </p:blipFill>
        <p:spPr>
          <a:xfrm rot="5400000">
            <a:off x="-44035" y="3346082"/>
            <a:ext cx="2818375" cy="2730310"/>
          </a:xfrm>
          <a:prstGeom prst="rect">
            <a:avLst/>
          </a:prstGeom>
        </p:spPr>
      </p:pic>
    </p:spTree>
    <p:extLst>
      <p:ext uri="{BB962C8B-B14F-4D97-AF65-F5344CB8AC3E}">
        <p14:creationId xmlns:p14="http://schemas.microsoft.com/office/powerpoint/2010/main" val="1009977156"/>
      </p:ext>
    </p:extLst>
  </p:cSld>
  <p:clrMapOvr>
    <a:masterClrMapping/>
  </p:clrMapOvr>
  <p:transition spd="slow">
    <p:push/>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hapitre 3">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B33391-AD13-F742-B4D7-A954BD824A8E}"/>
              </a:ext>
            </a:extLst>
          </p:cNvPr>
          <p:cNvSpPr/>
          <p:nvPr userDrawn="1"/>
        </p:nvSpPr>
        <p:spPr>
          <a:xfrm>
            <a:off x="0" y="0"/>
            <a:ext cx="6096000" cy="6858000"/>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53E0685A-FCB1-E542-AEB7-3B8FE8464D8A}"/>
              </a:ext>
            </a:extLst>
          </p:cNvPr>
          <p:cNvSpPr>
            <a:spLocks noGrp="1"/>
          </p:cNvSpPr>
          <p:nvPr>
            <p:ph type="title"/>
          </p:nvPr>
        </p:nvSpPr>
        <p:spPr>
          <a:xfrm>
            <a:off x="838200" y="1190658"/>
            <a:ext cx="5257800" cy="2238341"/>
          </a:xfrm>
        </p:spPr>
        <p:txBody>
          <a:bodyPr anchor="t">
            <a:noAutofit/>
          </a:bodyPr>
          <a:lstStyle>
            <a:lvl1pPr>
              <a:lnSpc>
                <a:spcPts val="3100"/>
              </a:lnSpc>
              <a:defRPr sz="3000" b="1">
                <a:solidFill>
                  <a:schemeClr val="tx2"/>
                </a:solidFill>
              </a:defRPr>
            </a:lvl1pPr>
          </a:lstStyle>
          <a:p>
            <a:r>
              <a:rPr lang="fr-FR" dirty="0"/>
              <a:t>Modifiez le style du titre</a:t>
            </a:r>
          </a:p>
        </p:txBody>
      </p:sp>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6589642" y="2981739"/>
            <a:ext cx="4764157" cy="3195224"/>
          </a:xfrm>
        </p:spPr>
        <p:txBody>
          <a:bodyPr anchor="ctr">
            <a:noAutofit/>
          </a:bodyPr>
          <a:lstStyle>
            <a:lvl1pPr marL="0" indent="0">
              <a:lnSpc>
                <a:spcPts val="1900"/>
              </a:lnSpc>
              <a:spcBef>
                <a:spcPts val="1000"/>
              </a:spcBef>
              <a:buNone/>
              <a:defRPr sz="1700"/>
            </a:lvl1pPr>
          </a:lstStyle>
          <a:p>
            <a:pPr lvl="0"/>
            <a:r>
              <a:rPr lang="fr-FR" dirty="0"/>
              <a:t>Cliquez pour modifier les styles du texte du masque</a:t>
            </a:r>
          </a:p>
        </p:txBody>
      </p:sp>
      <p:sp>
        <p:nvSpPr>
          <p:cNvPr id="14" name="Espace réservé du contenu 2">
            <a:extLst>
              <a:ext uri="{FF2B5EF4-FFF2-40B4-BE49-F238E27FC236}">
                <a16:creationId xmlns:a16="http://schemas.microsoft.com/office/drawing/2014/main" id="{EA102335-8F30-454B-A49A-A46B34698121}"/>
              </a:ext>
            </a:extLst>
          </p:cNvPr>
          <p:cNvSpPr>
            <a:spLocks noGrp="1"/>
          </p:cNvSpPr>
          <p:nvPr>
            <p:ph idx="10" hasCustomPrompt="1"/>
          </p:nvPr>
        </p:nvSpPr>
        <p:spPr>
          <a:xfrm>
            <a:off x="838200" y="5979848"/>
            <a:ext cx="1639958" cy="998676"/>
          </a:xfrm>
        </p:spPr>
        <p:txBody>
          <a:bodyPr anchor="ctr">
            <a:noAutofit/>
          </a:bodyPr>
          <a:lstStyle>
            <a:lvl1pPr marL="0" indent="0">
              <a:buNone/>
              <a:defRPr sz="8500">
                <a:ln w="25400">
                  <a:solidFill>
                    <a:schemeClr val="accent4">
                      <a:lumMod val="20000"/>
                      <a:lumOff val="80000"/>
                    </a:schemeClr>
                  </a:solidFill>
                </a:ln>
                <a:solidFill>
                  <a:schemeClr val="tx2"/>
                </a:solidFill>
              </a:defRPr>
            </a:lvl1pPr>
          </a:lstStyle>
          <a:p>
            <a:pPr lvl="0"/>
            <a:r>
              <a:rPr lang="fr-FR" dirty="0"/>
              <a:t>00</a:t>
            </a:r>
          </a:p>
        </p:txBody>
      </p:sp>
      <p:sp>
        <p:nvSpPr>
          <p:cNvPr id="15" name="Espace réservé du contenu 2">
            <a:extLst>
              <a:ext uri="{FF2B5EF4-FFF2-40B4-BE49-F238E27FC236}">
                <a16:creationId xmlns:a16="http://schemas.microsoft.com/office/drawing/2014/main" id="{EDF77213-B26D-464B-91EC-7525F2983149}"/>
              </a:ext>
            </a:extLst>
          </p:cNvPr>
          <p:cNvSpPr>
            <a:spLocks noGrp="1"/>
          </p:cNvSpPr>
          <p:nvPr>
            <p:ph idx="11" hasCustomPrompt="1"/>
          </p:nvPr>
        </p:nvSpPr>
        <p:spPr>
          <a:xfrm>
            <a:off x="834886" y="494921"/>
            <a:ext cx="2802836" cy="546652"/>
          </a:xfrm>
        </p:spPr>
        <p:txBody>
          <a:bodyPr anchor="b">
            <a:noAutofit/>
          </a:bodyPr>
          <a:lstStyle>
            <a:lvl1pPr marL="0" indent="0">
              <a:buNone/>
              <a:defRPr sz="1600">
                <a:solidFill>
                  <a:schemeClr val="tx2"/>
                </a:solidFill>
              </a:defRPr>
            </a:lvl1pPr>
          </a:lstStyle>
          <a:p>
            <a:pPr lvl="0"/>
            <a:r>
              <a:rPr lang="fr-FR" dirty="0"/>
              <a:t>Partie 0</a:t>
            </a:r>
          </a:p>
        </p:txBody>
      </p:sp>
      <p:pic>
        <p:nvPicPr>
          <p:cNvPr id="10" name="Image 9">
            <a:extLst>
              <a:ext uri="{FF2B5EF4-FFF2-40B4-BE49-F238E27FC236}">
                <a16:creationId xmlns:a16="http://schemas.microsoft.com/office/drawing/2014/main" id="{3844A92F-7C50-5E4B-AE07-430DD3D27385}"/>
              </a:ext>
            </a:extLst>
          </p:cNvPr>
          <p:cNvPicPr>
            <a:picLocks noChangeAspect="1"/>
          </p:cNvPicPr>
          <p:nvPr userDrawn="1"/>
        </p:nvPicPr>
        <p:blipFill rotWithShape="1">
          <a:blip r:embed="rId2"/>
          <a:srcRect b="15260"/>
          <a:stretch/>
        </p:blipFill>
        <p:spPr>
          <a:xfrm rot="5400000">
            <a:off x="-44035" y="3346082"/>
            <a:ext cx="2818375" cy="2730310"/>
          </a:xfrm>
          <a:prstGeom prst="rect">
            <a:avLst/>
          </a:prstGeom>
        </p:spPr>
      </p:pic>
    </p:spTree>
    <p:extLst>
      <p:ext uri="{BB962C8B-B14F-4D97-AF65-F5344CB8AC3E}">
        <p14:creationId xmlns:p14="http://schemas.microsoft.com/office/powerpoint/2010/main" val="2362300589"/>
      </p:ext>
    </p:extLst>
  </p:cSld>
  <p:clrMapOvr>
    <a:masterClrMapping/>
  </p:clrMapOvr>
  <p:transition spd="slow">
    <p:push/>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Chapitre 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B33391-AD13-F742-B4D7-A954BD824A8E}"/>
              </a:ext>
            </a:extLst>
          </p:cNvPr>
          <p:cNvSpPr/>
          <p:nvPr userDrawn="1"/>
        </p:nvSpPr>
        <p:spPr>
          <a:xfrm>
            <a:off x="0" y="0"/>
            <a:ext cx="6096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53E0685A-FCB1-E542-AEB7-3B8FE8464D8A}"/>
              </a:ext>
            </a:extLst>
          </p:cNvPr>
          <p:cNvSpPr>
            <a:spLocks noGrp="1"/>
          </p:cNvSpPr>
          <p:nvPr>
            <p:ph type="title"/>
          </p:nvPr>
        </p:nvSpPr>
        <p:spPr>
          <a:xfrm>
            <a:off x="838200" y="1190658"/>
            <a:ext cx="5257800" cy="2238341"/>
          </a:xfrm>
        </p:spPr>
        <p:txBody>
          <a:bodyPr anchor="t">
            <a:noAutofit/>
          </a:bodyPr>
          <a:lstStyle>
            <a:lvl1pPr>
              <a:lnSpc>
                <a:spcPts val="3100"/>
              </a:lnSpc>
              <a:defRPr sz="3000" b="1">
                <a:solidFill>
                  <a:schemeClr val="tx2"/>
                </a:solidFill>
              </a:defRPr>
            </a:lvl1pPr>
          </a:lstStyle>
          <a:p>
            <a:r>
              <a:rPr lang="fr-FR" dirty="0"/>
              <a:t>Modifiez le style du titre</a:t>
            </a:r>
          </a:p>
        </p:txBody>
      </p:sp>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6589642" y="2981739"/>
            <a:ext cx="4764157" cy="3195224"/>
          </a:xfrm>
        </p:spPr>
        <p:txBody>
          <a:bodyPr anchor="ctr">
            <a:noAutofit/>
          </a:bodyPr>
          <a:lstStyle>
            <a:lvl1pPr marL="0" indent="0">
              <a:lnSpc>
                <a:spcPts val="1900"/>
              </a:lnSpc>
              <a:spcBef>
                <a:spcPts val="1000"/>
              </a:spcBef>
              <a:buNone/>
              <a:defRPr sz="1700"/>
            </a:lvl1pPr>
          </a:lstStyle>
          <a:p>
            <a:pPr lvl="0"/>
            <a:r>
              <a:rPr lang="fr-FR" dirty="0"/>
              <a:t>Cliquez pour modifier les styles du texte du masque</a:t>
            </a:r>
          </a:p>
        </p:txBody>
      </p:sp>
      <p:sp>
        <p:nvSpPr>
          <p:cNvPr id="14" name="Espace réservé du contenu 2">
            <a:extLst>
              <a:ext uri="{FF2B5EF4-FFF2-40B4-BE49-F238E27FC236}">
                <a16:creationId xmlns:a16="http://schemas.microsoft.com/office/drawing/2014/main" id="{EA102335-8F30-454B-A49A-A46B34698121}"/>
              </a:ext>
            </a:extLst>
          </p:cNvPr>
          <p:cNvSpPr>
            <a:spLocks noGrp="1"/>
          </p:cNvSpPr>
          <p:nvPr>
            <p:ph idx="10" hasCustomPrompt="1"/>
          </p:nvPr>
        </p:nvSpPr>
        <p:spPr>
          <a:xfrm>
            <a:off x="838200" y="5979848"/>
            <a:ext cx="1639958" cy="998676"/>
          </a:xfrm>
        </p:spPr>
        <p:txBody>
          <a:bodyPr anchor="ctr">
            <a:noAutofit/>
          </a:bodyPr>
          <a:lstStyle>
            <a:lvl1pPr marL="0" indent="0">
              <a:buNone/>
              <a:defRPr sz="8500">
                <a:ln w="25400">
                  <a:solidFill>
                    <a:schemeClr val="accent3">
                      <a:lumMod val="20000"/>
                      <a:lumOff val="80000"/>
                    </a:schemeClr>
                  </a:solidFill>
                </a:ln>
                <a:solidFill>
                  <a:schemeClr val="tx2"/>
                </a:solidFill>
              </a:defRPr>
            </a:lvl1pPr>
          </a:lstStyle>
          <a:p>
            <a:pPr lvl="0"/>
            <a:r>
              <a:rPr lang="fr-FR" dirty="0"/>
              <a:t>00</a:t>
            </a:r>
          </a:p>
        </p:txBody>
      </p:sp>
      <p:sp>
        <p:nvSpPr>
          <p:cNvPr id="15" name="Espace réservé du contenu 2">
            <a:extLst>
              <a:ext uri="{FF2B5EF4-FFF2-40B4-BE49-F238E27FC236}">
                <a16:creationId xmlns:a16="http://schemas.microsoft.com/office/drawing/2014/main" id="{EDF77213-B26D-464B-91EC-7525F2983149}"/>
              </a:ext>
            </a:extLst>
          </p:cNvPr>
          <p:cNvSpPr>
            <a:spLocks noGrp="1"/>
          </p:cNvSpPr>
          <p:nvPr>
            <p:ph idx="11" hasCustomPrompt="1"/>
          </p:nvPr>
        </p:nvSpPr>
        <p:spPr>
          <a:xfrm>
            <a:off x="834886" y="494921"/>
            <a:ext cx="2802836" cy="546652"/>
          </a:xfrm>
        </p:spPr>
        <p:txBody>
          <a:bodyPr anchor="b">
            <a:noAutofit/>
          </a:bodyPr>
          <a:lstStyle>
            <a:lvl1pPr marL="0" indent="0">
              <a:buNone/>
              <a:defRPr sz="1600">
                <a:solidFill>
                  <a:schemeClr val="tx2"/>
                </a:solidFill>
              </a:defRPr>
            </a:lvl1pPr>
          </a:lstStyle>
          <a:p>
            <a:pPr lvl="0"/>
            <a:r>
              <a:rPr lang="fr-FR" dirty="0"/>
              <a:t>Partie 0</a:t>
            </a:r>
          </a:p>
        </p:txBody>
      </p:sp>
      <p:pic>
        <p:nvPicPr>
          <p:cNvPr id="10" name="Image 9">
            <a:extLst>
              <a:ext uri="{FF2B5EF4-FFF2-40B4-BE49-F238E27FC236}">
                <a16:creationId xmlns:a16="http://schemas.microsoft.com/office/drawing/2014/main" id="{3844A92F-7C50-5E4B-AE07-430DD3D27385}"/>
              </a:ext>
            </a:extLst>
          </p:cNvPr>
          <p:cNvPicPr>
            <a:picLocks noChangeAspect="1"/>
          </p:cNvPicPr>
          <p:nvPr userDrawn="1"/>
        </p:nvPicPr>
        <p:blipFill rotWithShape="1">
          <a:blip r:embed="rId2"/>
          <a:srcRect b="15260"/>
          <a:stretch/>
        </p:blipFill>
        <p:spPr>
          <a:xfrm rot="5400000">
            <a:off x="-44035" y="3346082"/>
            <a:ext cx="2818375" cy="2730310"/>
          </a:xfrm>
          <a:prstGeom prst="rect">
            <a:avLst/>
          </a:prstGeom>
        </p:spPr>
      </p:pic>
    </p:spTree>
    <p:extLst>
      <p:ext uri="{BB962C8B-B14F-4D97-AF65-F5344CB8AC3E}">
        <p14:creationId xmlns:p14="http://schemas.microsoft.com/office/powerpoint/2010/main" val="517664509"/>
      </p:ext>
    </p:extLst>
  </p:cSld>
  <p:clrMapOvr>
    <a:masterClrMapping/>
  </p:clrMapOvr>
  <p:transition spd="slow">
    <p:push/>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Chapitre 1">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8B33391-AD13-F742-B4D7-A954BD824A8E}"/>
              </a:ext>
            </a:extLst>
          </p:cNvPr>
          <p:cNvSpPr/>
          <p:nvPr userDrawn="1"/>
        </p:nvSpPr>
        <p:spPr>
          <a:xfrm>
            <a:off x="0" y="0"/>
            <a:ext cx="6096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53E0685A-FCB1-E542-AEB7-3B8FE8464D8A}"/>
              </a:ext>
            </a:extLst>
          </p:cNvPr>
          <p:cNvSpPr>
            <a:spLocks noGrp="1"/>
          </p:cNvSpPr>
          <p:nvPr>
            <p:ph type="title"/>
          </p:nvPr>
        </p:nvSpPr>
        <p:spPr>
          <a:xfrm>
            <a:off x="838200" y="1190658"/>
            <a:ext cx="5257800" cy="2238341"/>
          </a:xfrm>
        </p:spPr>
        <p:txBody>
          <a:bodyPr anchor="t">
            <a:noAutofit/>
          </a:bodyPr>
          <a:lstStyle>
            <a:lvl1pPr>
              <a:lnSpc>
                <a:spcPts val="3100"/>
              </a:lnSpc>
              <a:defRPr sz="3000" b="1">
                <a:solidFill>
                  <a:schemeClr val="tx2"/>
                </a:solidFill>
              </a:defRPr>
            </a:lvl1pPr>
          </a:lstStyle>
          <a:p>
            <a:r>
              <a:rPr lang="fr-FR" dirty="0"/>
              <a:t>Modifiez le style du titre</a:t>
            </a:r>
          </a:p>
        </p:txBody>
      </p:sp>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6589642" y="2981739"/>
            <a:ext cx="4764157" cy="3195224"/>
          </a:xfrm>
        </p:spPr>
        <p:txBody>
          <a:bodyPr anchor="ctr">
            <a:noAutofit/>
          </a:bodyPr>
          <a:lstStyle>
            <a:lvl1pPr marL="0" indent="0">
              <a:lnSpc>
                <a:spcPts val="1900"/>
              </a:lnSpc>
              <a:spcBef>
                <a:spcPts val="1000"/>
              </a:spcBef>
              <a:buNone/>
              <a:defRPr sz="1700"/>
            </a:lvl1pPr>
          </a:lstStyle>
          <a:p>
            <a:pPr lvl="0"/>
            <a:r>
              <a:rPr lang="fr-FR" dirty="0"/>
              <a:t>Cliquez pour modifier les styles du texte du masque</a:t>
            </a:r>
          </a:p>
        </p:txBody>
      </p:sp>
      <p:sp>
        <p:nvSpPr>
          <p:cNvPr id="14" name="Espace réservé du contenu 2">
            <a:extLst>
              <a:ext uri="{FF2B5EF4-FFF2-40B4-BE49-F238E27FC236}">
                <a16:creationId xmlns:a16="http://schemas.microsoft.com/office/drawing/2014/main" id="{EA102335-8F30-454B-A49A-A46B34698121}"/>
              </a:ext>
            </a:extLst>
          </p:cNvPr>
          <p:cNvSpPr>
            <a:spLocks noGrp="1"/>
          </p:cNvSpPr>
          <p:nvPr>
            <p:ph idx="10" hasCustomPrompt="1"/>
          </p:nvPr>
        </p:nvSpPr>
        <p:spPr>
          <a:xfrm>
            <a:off x="838200" y="5979848"/>
            <a:ext cx="1639958" cy="998676"/>
          </a:xfrm>
        </p:spPr>
        <p:txBody>
          <a:bodyPr anchor="ctr">
            <a:noAutofit/>
          </a:bodyPr>
          <a:lstStyle>
            <a:lvl1pPr marL="0" indent="0">
              <a:buNone/>
              <a:defRPr sz="8500">
                <a:ln w="25400">
                  <a:solidFill>
                    <a:schemeClr val="bg2"/>
                  </a:solidFill>
                </a:ln>
                <a:solidFill>
                  <a:schemeClr val="tx2"/>
                </a:solidFill>
              </a:defRPr>
            </a:lvl1pPr>
          </a:lstStyle>
          <a:p>
            <a:pPr lvl="0"/>
            <a:r>
              <a:rPr lang="fr-FR" dirty="0"/>
              <a:t>00</a:t>
            </a:r>
          </a:p>
        </p:txBody>
      </p:sp>
      <p:sp>
        <p:nvSpPr>
          <p:cNvPr id="15" name="Espace réservé du contenu 2">
            <a:extLst>
              <a:ext uri="{FF2B5EF4-FFF2-40B4-BE49-F238E27FC236}">
                <a16:creationId xmlns:a16="http://schemas.microsoft.com/office/drawing/2014/main" id="{EDF77213-B26D-464B-91EC-7525F2983149}"/>
              </a:ext>
            </a:extLst>
          </p:cNvPr>
          <p:cNvSpPr>
            <a:spLocks noGrp="1"/>
          </p:cNvSpPr>
          <p:nvPr>
            <p:ph idx="11" hasCustomPrompt="1"/>
          </p:nvPr>
        </p:nvSpPr>
        <p:spPr>
          <a:xfrm>
            <a:off x="834886" y="494921"/>
            <a:ext cx="2802836" cy="546652"/>
          </a:xfrm>
        </p:spPr>
        <p:txBody>
          <a:bodyPr anchor="b">
            <a:noAutofit/>
          </a:bodyPr>
          <a:lstStyle>
            <a:lvl1pPr marL="0" indent="0">
              <a:buNone/>
              <a:defRPr sz="1600">
                <a:solidFill>
                  <a:schemeClr val="tx2"/>
                </a:solidFill>
              </a:defRPr>
            </a:lvl1pPr>
          </a:lstStyle>
          <a:p>
            <a:pPr lvl="0"/>
            <a:r>
              <a:rPr lang="fr-FR" dirty="0"/>
              <a:t>Partie 0</a:t>
            </a:r>
          </a:p>
        </p:txBody>
      </p:sp>
      <p:pic>
        <p:nvPicPr>
          <p:cNvPr id="11" name="Image 10">
            <a:extLst>
              <a:ext uri="{FF2B5EF4-FFF2-40B4-BE49-F238E27FC236}">
                <a16:creationId xmlns:a16="http://schemas.microsoft.com/office/drawing/2014/main" id="{523456F2-788C-454F-B99B-F2DB1BAC3760}"/>
              </a:ext>
            </a:extLst>
          </p:cNvPr>
          <p:cNvPicPr>
            <a:picLocks noChangeAspect="1"/>
          </p:cNvPicPr>
          <p:nvPr userDrawn="1"/>
        </p:nvPicPr>
        <p:blipFill rotWithShape="1">
          <a:blip r:embed="rId2"/>
          <a:srcRect b="15260"/>
          <a:stretch/>
        </p:blipFill>
        <p:spPr>
          <a:xfrm rot="5400000">
            <a:off x="-44035" y="3346082"/>
            <a:ext cx="2818375" cy="2730310"/>
          </a:xfrm>
          <a:prstGeom prst="rect">
            <a:avLst/>
          </a:prstGeom>
        </p:spPr>
      </p:pic>
    </p:spTree>
    <p:extLst>
      <p:ext uri="{BB962C8B-B14F-4D97-AF65-F5344CB8AC3E}">
        <p14:creationId xmlns:p14="http://schemas.microsoft.com/office/powerpoint/2010/main" val="1400635256"/>
      </p:ext>
    </p:extLst>
  </p:cSld>
  <p:clrMapOvr>
    <a:masterClrMapping/>
  </p:clrMapOvr>
  <p:transition spd="slow">
    <p:push/>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Sommaire + puc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EBC9FD-C935-6E42-8191-1B62A673357F}"/>
              </a:ext>
            </a:extLst>
          </p:cNvPr>
          <p:cNvSpPr/>
          <p:nvPr userDrawn="1"/>
        </p:nvSpPr>
        <p:spPr>
          <a:xfrm>
            <a:off x="0" y="0"/>
            <a:ext cx="283169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a:extLst>
              <a:ext uri="{FF2B5EF4-FFF2-40B4-BE49-F238E27FC236}">
                <a16:creationId xmlns:a16="http://schemas.microsoft.com/office/drawing/2014/main" id="{F86366FF-F286-894E-8575-DAFB5A03B2B5}"/>
              </a:ext>
            </a:extLst>
          </p:cNvPr>
          <p:cNvPicPr>
            <a:picLocks noChangeAspect="1"/>
          </p:cNvPicPr>
          <p:nvPr userDrawn="1"/>
        </p:nvPicPr>
        <p:blipFill rotWithShape="1">
          <a:blip r:embed="rId2"/>
          <a:srcRect l="15792" t="13822" r="6678" b="24133"/>
          <a:stretch/>
        </p:blipFill>
        <p:spPr>
          <a:xfrm rot="16200000">
            <a:off x="-971140" y="2366686"/>
            <a:ext cx="3297546" cy="1772116"/>
          </a:xfrm>
          <a:prstGeom prst="rect">
            <a:avLst/>
          </a:prstGeom>
        </p:spPr>
      </p:pic>
      <p:sp>
        <p:nvSpPr>
          <p:cNvPr id="2" name="Titre 1">
            <a:extLst>
              <a:ext uri="{FF2B5EF4-FFF2-40B4-BE49-F238E27FC236}">
                <a16:creationId xmlns:a16="http://schemas.microsoft.com/office/drawing/2014/main" id="{53E0685A-FCB1-E542-AEB7-3B8FE8464D8A}"/>
              </a:ext>
            </a:extLst>
          </p:cNvPr>
          <p:cNvSpPr>
            <a:spLocks noGrp="1"/>
          </p:cNvSpPr>
          <p:nvPr>
            <p:ph type="title" hasCustomPrompt="1"/>
          </p:nvPr>
        </p:nvSpPr>
        <p:spPr>
          <a:xfrm>
            <a:off x="838200" y="443784"/>
            <a:ext cx="10515600" cy="981894"/>
          </a:xfrm>
        </p:spPr>
        <p:txBody>
          <a:bodyPr>
            <a:noAutofit/>
          </a:bodyPr>
          <a:lstStyle>
            <a:lvl1pPr>
              <a:lnSpc>
                <a:spcPts val="3000"/>
              </a:lnSpc>
              <a:defRPr sz="3000" b="1">
                <a:solidFill>
                  <a:schemeClr val="tx2"/>
                </a:solidFill>
              </a:defRPr>
            </a:lvl1pPr>
          </a:lstStyle>
          <a:p>
            <a:r>
              <a:rPr lang="fr-FR" dirty="0"/>
              <a:t>Sommaire</a:t>
            </a:r>
          </a:p>
        </p:txBody>
      </p:sp>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3097160" y="1746112"/>
            <a:ext cx="8256639" cy="4668103"/>
          </a:xfrm>
        </p:spPr>
        <p:txBody>
          <a:bodyPr>
            <a:noAutofit/>
          </a:bodyPr>
          <a:lstStyle>
            <a:lvl1pPr marL="0" indent="0">
              <a:lnSpc>
                <a:spcPts val="2000"/>
              </a:lnSpc>
              <a:spcBef>
                <a:spcPts val="3400"/>
              </a:spcBef>
              <a:buNone/>
              <a:defRPr sz="1800"/>
            </a:lvl1pPr>
            <a:lvl2pPr marL="295275" indent="-285750">
              <a:lnSpc>
                <a:spcPts val="1500"/>
              </a:lnSpc>
              <a:spcBef>
                <a:spcPts val="200"/>
              </a:spcBef>
              <a:buFontTx/>
              <a:buBlip>
                <a:blip r:embed="rId3"/>
              </a:buBlip>
              <a:tabLst/>
              <a:defRPr sz="1400"/>
            </a:lvl2pPr>
          </a:lstStyle>
          <a:p>
            <a:pPr lvl="0"/>
            <a:r>
              <a:rPr lang="fr-FR" dirty="0"/>
              <a:t>Cliquez pour modifier les styles du texte du masque</a:t>
            </a:r>
          </a:p>
          <a:p>
            <a:pPr lvl="1"/>
            <a:r>
              <a:rPr lang="fr-FR" dirty="0"/>
              <a:t>Deuxième niveau</a:t>
            </a:r>
          </a:p>
        </p:txBody>
      </p:sp>
      <p:sp>
        <p:nvSpPr>
          <p:cNvPr id="11" name="Espace réservé du contenu 2">
            <a:extLst>
              <a:ext uri="{FF2B5EF4-FFF2-40B4-BE49-F238E27FC236}">
                <a16:creationId xmlns:a16="http://schemas.microsoft.com/office/drawing/2014/main" id="{B385D486-8AF0-114D-9B07-02AADABA9F3A}"/>
              </a:ext>
            </a:extLst>
          </p:cNvPr>
          <p:cNvSpPr>
            <a:spLocks noGrp="1"/>
          </p:cNvSpPr>
          <p:nvPr>
            <p:ph idx="10" hasCustomPrompt="1"/>
          </p:nvPr>
        </p:nvSpPr>
        <p:spPr>
          <a:xfrm>
            <a:off x="838200" y="1636923"/>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
        <p:nvSpPr>
          <p:cNvPr id="12" name="Espace réservé du contenu 2">
            <a:extLst>
              <a:ext uri="{FF2B5EF4-FFF2-40B4-BE49-F238E27FC236}">
                <a16:creationId xmlns:a16="http://schemas.microsoft.com/office/drawing/2014/main" id="{DA23911F-5BC8-CC43-9ED5-1ED4D97A5073}"/>
              </a:ext>
            </a:extLst>
          </p:cNvPr>
          <p:cNvSpPr>
            <a:spLocks noGrp="1"/>
          </p:cNvSpPr>
          <p:nvPr>
            <p:ph idx="11" hasCustomPrompt="1"/>
          </p:nvPr>
        </p:nvSpPr>
        <p:spPr>
          <a:xfrm>
            <a:off x="838200" y="2533007"/>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
        <p:nvSpPr>
          <p:cNvPr id="13" name="Espace réservé du contenu 2">
            <a:extLst>
              <a:ext uri="{FF2B5EF4-FFF2-40B4-BE49-F238E27FC236}">
                <a16:creationId xmlns:a16="http://schemas.microsoft.com/office/drawing/2014/main" id="{5651FC7F-4D1C-6843-A937-4F2BC1CFC2A1}"/>
              </a:ext>
            </a:extLst>
          </p:cNvPr>
          <p:cNvSpPr>
            <a:spLocks noGrp="1"/>
          </p:cNvSpPr>
          <p:nvPr>
            <p:ph idx="12" hasCustomPrompt="1"/>
          </p:nvPr>
        </p:nvSpPr>
        <p:spPr>
          <a:xfrm>
            <a:off x="838200" y="3429091"/>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
        <p:nvSpPr>
          <p:cNvPr id="14" name="Espace réservé du contenu 2">
            <a:extLst>
              <a:ext uri="{FF2B5EF4-FFF2-40B4-BE49-F238E27FC236}">
                <a16:creationId xmlns:a16="http://schemas.microsoft.com/office/drawing/2014/main" id="{55A6610A-2FD9-4748-96AA-D11DB6F6BEB1}"/>
              </a:ext>
            </a:extLst>
          </p:cNvPr>
          <p:cNvSpPr>
            <a:spLocks noGrp="1"/>
          </p:cNvSpPr>
          <p:nvPr>
            <p:ph idx="13" hasCustomPrompt="1"/>
          </p:nvPr>
        </p:nvSpPr>
        <p:spPr>
          <a:xfrm>
            <a:off x="838200" y="4325175"/>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
        <p:nvSpPr>
          <p:cNvPr id="15" name="Espace réservé du contenu 2">
            <a:extLst>
              <a:ext uri="{FF2B5EF4-FFF2-40B4-BE49-F238E27FC236}">
                <a16:creationId xmlns:a16="http://schemas.microsoft.com/office/drawing/2014/main" id="{0EF4C153-7AF6-AC4A-A967-EB4E275D8D14}"/>
              </a:ext>
            </a:extLst>
          </p:cNvPr>
          <p:cNvSpPr>
            <a:spLocks noGrp="1"/>
          </p:cNvSpPr>
          <p:nvPr>
            <p:ph idx="14" hasCustomPrompt="1"/>
          </p:nvPr>
        </p:nvSpPr>
        <p:spPr>
          <a:xfrm>
            <a:off x="838200" y="5221258"/>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Tree>
    <p:extLst>
      <p:ext uri="{BB962C8B-B14F-4D97-AF65-F5344CB8AC3E}">
        <p14:creationId xmlns:p14="http://schemas.microsoft.com/office/powerpoint/2010/main" val="448992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Sommair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1EBC9FD-C935-6E42-8191-1B62A673357F}"/>
              </a:ext>
            </a:extLst>
          </p:cNvPr>
          <p:cNvSpPr/>
          <p:nvPr userDrawn="1"/>
        </p:nvSpPr>
        <p:spPr>
          <a:xfrm>
            <a:off x="0" y="0"/>
            <a:ext cx="283169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Image 9">
            <a:extLst>
              <a:ext uri="{FF2B5EF4-FFF2-40B4-BE49-F238E27FC236}">
                <a16:creationId xmlns:a16="http://schemas.microsoft.com/office/drawing/2014/main" id="{F86366FF-F286-894E-8575-DAFB5A03B2B5}"/>
              </a:ext>
            </a:extLst>
          </p:cNvPr>
          <p:cNvPicPr>
            <a:picLocks noChangeAspect="1"/>
          </p:cNvPicPr>
          <p:nvPr userDrawn="1"/>
        </p:nvPicPr>
        <p:blipFill rotWithShape="1">
          <a:blip r:embed="rId2"/>
          <a:srcRect l="15792" t="13822" r="6678" b="24133"/>
          <a:stretch/>
        </p:blipFill>
        <p:spPr>
          <a:xfrm rot="16200000">
            <a:off x="-971140" y="2366686"/>
            <a:ext cx="3297546" cy="1772116"/>
          </a:xfrm>
          <a:prstGeom prst="rect">
            <a:avLst/>
          </a:prstGeom>
        </p:spPr>
      </p:pic>
      <p:sp>
        <p:nvSpPr>
          <p:cNvPr id="2" name="Titre 1">
            <a:extLst>
              <a:ext uri="{FF2B5EF4-FFF2-40B4-BE49-F238E27FC236}">
                <a16:creationId xmlns:a16="http://schemas.microsoft.com/office/drawing/2014/main" id="{53E0685A-FCB1-E542-AEB7-3B8FE8464D8A}"/>
              </a:ext>
            </a:extLst>
          </p:cNvPr>
          <p:cNvSpPr>
            <a:spLocks noGrp="1"/>
          </p:cNvSpPr>
          <p:nvPr>
            <p:ph type="title" hasCustomPrompt="1"/>
          </p:nvPr>
        </p:nvSpPr>
        <p:spPr>
          <a:xfrm>
            <a:off x="838200" y="443784"/>
            <a:ext cx="10515600" cy="981894"/>
          </a:xfrm>
        </p:spPr>
        <p:txBody>
          <a:bodyPr>
            <a:noAutofit/>
          </a:bodyPr>
          <a:lstStyle>
            <a:lvl1pPr>
              <a:lnSpc>
                <a:spcPts val="3000"/>
              </a:lnSpc>
              <a:defRPr sz="3000" b="1">
                <a:solidFill>
                  <a:schemeClr val="tx2"/>
                </a:solidFill>
              </a:defRPr>
            </a:lvl1pPr>
          </a:lstStyle>
          <a:p>
            <a:r>
              <a:rPr lang="fr-FR" dirty="0"/>
              <a:t>Sommaire</a:t>
            </a:r>
          </a:p>
        </p:txBody>
      </p:sp>
      <p:sp>
        <p:nvSpPr>
          <p:cNvPr id="3" name="Espace réservé du contenu 2">
            <a:extLst>
              <a:ext uri="{FF2B5EF4-FFF2-40B4-BE49-F238E27FC236}">
                <a16:creationId xmlns:a16="http://schemas.microsoft.com/office/drawing/2014/main" id="{27ED8C10-6154-D14C-8CE7-3CF20EA43B29}"/>
              </a:ext>
            </a:extLst>
          </p:cNvPr>
          <p:cNvSpPr>
            <a:spLocks noGrp="1"/>
          </p:cNvSpPr>
          <p:nvPr>
            <p:ph idx="1"/>
          </p:nvPr>
        </p:nvSpPr>
        <p:spPr>
          <a:xfrm>
            <a:off x="3097160" y="1746112"/>
            <a:ext cx="8256639" cy="4668103"/>
          </a:xfrm>
        </p:spPr>
        <p:txBody>
          <a:bodyPr>
            <a:noAutofit/>
          </a:bodyPr>
          <a:lstStyle>
            <a:lvl1pPr marL="0" indent="0">
              <a:lnSpc>
                <a:spcPts val="2000"/>
              </a:lnSpc>
              <a:spcBef>
                <a:spcPts val="3400"/>
              </a:spcBef>
              <a:buNone/>
              <a:defRPr sz="1800"/>
            </a:lvl1pPr>
            <a:lvl2pPr marL="9525" indent="0">
              <a:lnSpc>
                <a:spcPts val="1500"/>
              </a:lnSpc>
              <a:spcBef>
                <a:spcPts val="200"/>
              </a:spcBef>
              <a:buFontTx/>
              <a:buNone/>
              <a:tabLst/>
              <a:defRPr sz="1400"/>
            </a:lvl2pPr>
          </a:lstStyle>
          <a:p>
            <a:pPr lvl="0"/>
            <a:r>
              <a:rPr lang="fr-FR" dirty="0"/>
              <a:t>Cliquez pour modifier les styles du texte du masque</a:t>
            </a:r>
          </a:p>
          <a:p>
            <a:pPr lvl="1"/>
            <a:r>
              <a:rPr lang="fr-FR" dirty="0"/>
              <a:t>Deuxième niveau</a:t>
            </a:r>
          </a:p>
        </p:txBody>
      </p:sp>
      <p:sp>
        <p:nvSpPr>
          <p:cNvPr id="11" name="Espace réservé du contenu 2">
            <a:extLst>
              <a:ext uri="{FF2B5EF4-FFF2-40B4-BE49-F238E27FC236}">
                <a16:creationId xmlns:a16="http://schemas.microsoft.com/office/drawing/2014/main" id="{B385D486-8AF0-114D-9B07-02AADABA9F3A}"/>
              </a:ext>
            </a:extLst>
          </p:cNvPr>
          <p:cNvSpPr>
            <a:spLocks noGrp="1"/>
          </p:cNvSpPr>
          <p:nvPr>
            <p:ph idx="10" hasCustomPrompt="1"/>
          </p:nvPr>
        </p:nvSpPr>
        <p:spPr>
          <a:xfrm>
            <a:off x="838200" y="1636923"/>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
        <p:nvSpPr>
          <p:cNvPr id="12" name="Espace réservé du contenu 2">
            <a:extLst>
              <a:ext uri="{FF2B5EF4-FFF2-40B4-BE49-F238E27FC236}">
                <a16:creationId xmlns:a16="http://schemas.microsoft.com/office/drawing/2014/main" id="{DA23911F-5BC8-CC43-9ED5-1ED4D97A5073}"/>
              </a:ext>
            </a:extLst>
          </p:cNvPr>
          <p:cNvSpPr>
            <a:spLocks noGrp="1"/>
          </p:cNvSpPr>
          <p:nvPr>
            <p:ph idx="11" hasCustomPrompt="1"/>
          </p:nvPr>
        </p:nvSpPr>
        <p:spPr>
          <a:xfrm>
            <a:off x="838200" y="2533007"/>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
        <p:nvSpPr>
          <p:cNvPr id="13" name="Espace réservé du contenu 2">
            <a:extLst>
              <a:ext uri="{FF2B5EF4-FFF2-40B4-BE49-F238E27FC236}">
                <a16:creationId xmlns:a16="http://schemas.microsoft.com/office/drawing/2014/main" id="{5651FC7F-4D1C-6843-A937-4F2BC1CFC2A1}"/>
              </a:ext>
            </a:extLst>
          </p:cNvPr>
          <p:cNvSpPr>
            <a:spLocks noGrp="1"/>
          </p:cNvSpPr>
          <p:nvPr>
            <p:ph idx="12" hasCustomPrompt="1"/>
          </p:nvPr>
        </p:nvSpPr>
        <p:spPr>
          <a:xfrm>
            <a:off x="838200" y="3429091"/>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
        <p:nvSpPr>
          <p:cNvPr id="14" name="Espace réservé du contenu 2">
            <a:extLst>
              <a:ext uri="{FF2B5EF4-FFF2-40B4-BE49-F238E27FC236}">
                <a16:creationId xmlns:a16="http://schemas.microsoft.com/office/drawing/2014/main" id="{55A6610A-2FD9-4748-96AA-D11DB6F6BEB1}"/>
              </a:ext>
            </a:extLst>
          </p:cNvPr>
          <p:cNvSpPr>
            <a:spLocks noGrp="1"/>
          </p:cNvSpPr>
          <p:nvPr>
            <p:ph idx="13" hasCustomPrompt="1"/>
          </p:nvPr>
        </p:nvSpPr>
        <p:spPr>
          <a:xfrm>
            <a:off x="838200" y="4325175"/>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
        <p:nvSpPr>
          <p:cNvPr id="15" name="Espace réservé du contenu 2">
            <a:extLst>
              <a:ext uri="{FF2B5EF4-FFF2-40B4-BE49-F238E27FC236}">
                <a16:creationId xmlns:a16="http://schemas.microsoft.com/office/drawing/2014/main" id="{0EF4C153-7AF6-AC4A-A967-EB4E275D8D14}"/>
              </a:ext>
            </a:extLst>
          </p:cNvPr>
          <p:cNvSpPr>
            <a:spLocks noGrp="1"/>
          </p:cNvSpPr>
          <p:nvPr>
            <p:ph idx="14" hasCustomPrompt="1"/>
          </p:nvPr>
        </p:nvSpPr>
        <p:spPr>
          <a:xfrm>
            <a:off x="838200" y="5221258"/>
            <a:ext cx="1775792" cy="798305"/>
          </a:xfrm>
        </p:spPr>
        <p:txBody>
          <a:bodyPr>
            <a:noAutofit/>
          </a:bodyPr>
          <a:lstStyle>
            <a:lvl1pPr marL="0" indent="0" algn="r">
              <a:lnSpc>
                <a:spcPct val="100000"/>
              </a:lnSpc>
              <a:spcBef>
                <a:spcPts val="2000"/>
              </a:spcBef>
              <a:buNone/>
              <a:defRPr lang="fr-FR" sz="4600" b="0" kern="1200" dirty="0">
                <a:ln w="12700">
                  <a:solidFill>
                    <a:schemeClr val="bg2"/>
                  </a:solidFill>
                </a:ln>
                <a:solidFill>
                  <a:schemeClr val="tx2"/>
                </a:solidFill>
                <a:latin typeface="+mj-lt"/>
                <a:ea typeface="+mj-ea"/>
                <a:cs typeface="+mj-cs"/>
              </a:defRPr>
            </a:lvl1pPr>
            <a:lvl2pPr marL="9525" indent="0">
              <a:lnSpc>
                <a:spcPct val="100000"/>
              </a:lnSpc>
              <a:spcBef>
                <a:spcPts val="200"/>
              </a:spcBef>
              <a:buNone/>
              <a:tabLst/>
              <a:defRPr sz="1500"/>
            </a:lvl2pPr>
          </a:lstStyle>
          <a:p>
            <a:pPr lvl="0"/>
            <a:r>
              <a:rPr lang="fr-FR" dirty="0"/>
              <a:t>00</a:t>
            </a:r>
          </a:p>
        </p:txBody>
      </p:sp>
    </p:spTree>
    <p:extLst>
      <p:ext uri="{BB962C8B-B14F-4D97-AF65-F5344CB8AC3E}">
        <p14:creationId xmlns:p14="http://schemas.microsoft.com/office/powerpoint/2010/main" val="553002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uverture sans visuel">
    <p:bg>
      <p:bgPr>
        <a:solidFill>
          <a:schemeClr val="bg2"/>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FD8E88-7684-0D4D-916E-72AECE69F968}"/>
              </a:ext>
            </a:extLst>
          </p:cNvPr>
          <p:cNvSpPr>
            <a:spLocks noGrp="1"/>
          </p:cNvSpPr>
          <p:nvPr>
            <p:ph type="ctrTitle"/>
          </p:nvPr>
        </p:nvSpPr>
        <p:spPr>
          <a:xfrm>
            <a:off x="650093" y="3751532"/>
            <a:ext cx="10809268" cy="2280693"/>
          </a:xfrm>
        </p:spPr>
        <p:txBody>
          <a:bodyPr anchor="t">
            <a:noAutofit/>
          </a:bodyPr>
          <a:lstStyle>
            <a:lvl1pPr algn="ctr">
              <a:lnSpc>
                <a:spcPts val="4200"/>
              </a:lnSpc>
              <a:defRPr sz="4000" b="1">
                <a:solidFill>
                  <a:schemeClr val="tx2"/>
                </a:solidFill>
              </a:defRPr>
            </a:lvl1pPr>
          </a:lstStyle>
          <a:p>
            <a:r>
              <a:rPr lang="fr-FR" dirty="0"/>
              <a:t>Modifiez le style du titre</a:t>
            </a:r>
          </a:p>
        </p:txBody>
      </p:sp>
      <p:sp>
        <p:nvSpPr>
          <p:cNvPr id="3" name="Sous-titre 2">
            <a:extLst>
              <a:ext uri="{FF2B5EF4-FFF2-40B4-BE49-F238E27FC236}">
                <a16:creationId xmlns:a16="http://schemas.microsoft.com/office/drawing/2014/main" id="{71B64A44-799F-4E49-A1F4-0C72072EBFE8}"/>
              </a:ext>
            </a:extLst>
          </p:cNvPr>
          <p:cNvSpPr>
            <a:spLocks noGrp="1"/>
          </p:cNvSpPr>
          <p:nvPr>
            <p:ph type="subTitle" idx="1"/>
          </p:nvPr>
        </p:nvSpPr>
        <p:spPr>
          <a:xfrm>
            <a:off x="650093" y="2517896"/>
            <a:ext cx="10809266" cy="948110"/>
          </a:xfrm>
        </p:spPr>
        <p:txBody>
          <a:bodyPr anchor="b">
            <a:noAutofit/>
          </a:bodyPr>
          <a:lstStyle>
            <a:lvl1pPr marL="0" indent="0" algn="ctr">
              <a:lnSpc>
                <a:spcPts val="1600"/>
              </a:lnSpc>
              <a:spcBef>
                <a:spcPts val="0"/>
              </a:spcBef>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pic>
        <p:nvPicPr>
          <p:cNvPr id="5" name="Image 4">
            <a:extLst>
              <a:ext uri="{FF2B5EF4-FFF2-40B4-BE49-F238E27FC236}">
                <a16:creationId xmlns:a16="http://schemas.microsoft.com/office/drawing/2014/main" id="{C72F704C-6F44-344D-8565-CF624F405410}"/>
              </a:ext>
            </a:extLst>
          </p:cNvPr>
          <p:cNvPicPr>
            <a:picLocks noChangeAspect="1"/>
          </p:cNvPicPr>
          <p:nvPr userDrawn="1"/>
        </p:nvPicPr>
        <p:blipFill rotWithShape="1">
          <a:blip r:embed="rId2"/>
          <a:srcRect b="15260"/>
          <a:stretch/>
        </p:blipFill>
        <p:spPr>
          <a:xfrm rot="5400000">
            <a:off x="-44035" y="249995"/>
            <a:ext cx="2818375" cy="2730310"/>
          </a:xfrm>
          <a:prstGeom prst="rect">
            <a:avLst/>
          </a:prstGeom>
        </p:spPr>
      </p:pic>
      <p:pic>
        <p:nvPicPr>
          <p:cNvPr id="7" name="Image 6">
            <a:extLst>
              <a:ext uri="{FF2B5EF4-FFF2-40B4-BE49-F238E27FC236}">
                <a16:creationId xmlns:a16="http://schemas.microsoft.com/office/drawing/2014/main" id="{695FD9AD-7A0C-8740-B81E-18300B6CA128}"/>
              </a:ext>
            </a:extLst>
          </p:cNvPr>
          <p:cNvPicPr>
            <a:picLocks noChangeAspect="1"/>
          </p:cNvPicPr>
          <p:nvPr userDrawn="1"/>
        </p:nvPicPr>
        <p:blipFill>
          <a:blip r:embed="rId3"/>
          <a:stretch>
            <a:fillRect/>
          </a:stretch>
        </p:blipFill>
        <p:spPr>
          <a:xfrm>
            <a:off x="5246586" y="305657"/>
            <a:ext cx="1747811" cy="1056911"/>
          </a:xfrm>
          <a:prstGeom prst="rect">
            <a:avLst/>
          </a:prstGeom>
        </p:spPr>
      </p:pic>
    </p:spTree>
    <p:extLst>
      <p:ext uri="{BB962C8B-B14F-4D97-AF65-F5344CB8AC3E}">
        <p14:creationId xmlns:p14="http://schemas.microsoft.com/office/powerpoint/2010/main" val="3181290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Ouverture logo blanc">
    <p:bg>
      <p:bgPr>
        <a:solidFill>
          <a:schemeClr val="tx2"/>
        </a:solidFill>
        <a:effectLst/>
      </p:bgPr>
    </p:bg>
    <p:spTree>
      <p:nvGrpSpPr>
        <p:cNvPr id="1" name=""/>
        <p:cNvGrpSpPr/>
        <p:nvPr/>
      </p:nvGrpSpPr>
      <p:grpSpPr>
        <a:xfrm>
          <a:off x="0" y="0"/>
          <a:ext cx="0" cy="0"/>
          <a:chOff x="0" y="0"/>
          <a:chExt cx="0" cy="0"/>
        </a:xfrm>
      </p:grpSpPr>
      <p:sp>
        <p:nvSpPr>
          <p:cNvPr id="8" name="Espace réservé pour une image  7">
            <a:extLst>
              <a:ext uri="{FF2B5EF4-FFF2-40B4-BE49-F238E27FC236}">
                <a16:creationId xmlns:a16="http://schemas.microsoft.com/office/drawing/2014/main" id="{372AF4DC-74F8-6D49-8D95-F4825119DB48}"/>
              </a:ext>
            </a:extLst>
          </p:cNvPr>
          <p:cNvSpPr>
            <a:spLocks noGrp="1"/>
          </p:cNvSpPr>
          <p:nvPr>
            <p:ph type="pic" sz="quarter" idx="10"/>
          </p:nvPr>
        </p:nvSpPr>
        <p:spPr>
          <a:xfrm>
            <a:off x="6096000" y="0"/>
            <a:ext cx="6096000" cy="6858000"/>
          </a:xfrm>
          <a:solidFill>
            <a:schemeClr val="bg1">
              <a:lumMod val="95000"/>
            </a:schemeClr>
          </a:solidFill>
        </p:spPr>
        <p:txBody>
          <a:bodyPr anchor="ctr"/>
          <a:lstStyle>
            <a:lvl1pPr algn="ctr">
              <a:defRPr sz="1000"/>
            </a:lvl1pPr>
          </a:lstStyle>
          <a:p>
            <a:endParaRPr lang="fr-FR"/>
          </a:p>
        </p:txBody>
      </p:sp>
      <p:sp>
        <p:nvSpPr>
          <p:cNvPr id="2" name="Titre 1">
            <a:extLst>
              <a:ext uri="{FF2B5EF4-FFF2-40B4-BE49-F238E27FC236}">
                <a16:creationId xmlns:a16="http://schemas.microsoft.com/office/drawing/2014/main" id="{33FD8E88-7684-0D4D-916E-72AECE69F968}"/>
              </a:ext>
            </a:extLst>
          </p:cNvPr>
          <p:cNvSpPr>
            <a:spLocks noGrp="1"/>
          </p:cNvSpPr>
          <p:nvPr>
            <p:ph type="ctrTitle"/>
          </p:nvPr>
        </p:nvSpPr>
        <p:spPr>
          <a:xfrm>
            <a:off x="650093" y="4238094"/>
            <a:ext cx="5445907" cy="2280693"/>
          </a:xfrm>
        </p:spPr>
        <p:txBody>
          <a:bodyPr anchor="t">
            <a:noAutofit/>
          </a:bodyPr>
          <a:lstStyle>
            <a:lvl1pPr algn="l">
              <a:lnSpc>
                <a:spcPts val="4200"/>
              </a:lnSpc>
              <a:defRPr sz="4000" b="1">
                <a:solidFill>
                  <a:schemeClr val="bg2"/>
                </a:solidFill>
              </a:defRPr>
            </a:lvl1pPr>
          </a:lstStyle>
          <a:p>
            <a:r>
              <a:rPr lang="fr-FR" dirty="0"/>
              <a:t>Modifiez le style du titre</a:t>
            </a:r>
          </a:p>
        </p:txBody>
      </p:sp>
      <p:sp>
        <p:nvSpPr>
          <p:cNvPr id="3" name="Sous-titre 2">
            <a:extLst>
              <a:ext uri="{FF2B5EF4-FFF2-40B4-BE49-F238E27FC236}">
                <a16:creationId xmlns:a16="http://schemas.microsoft.com/office/drawing/2014/main" id="{71B64A44-799F-4E49-A1F4-0C72072EBFE8}"/>
              </a:ext>
            </a:extLst>
          </p:cNvPr>
          <p:cNvSpPr>
            <a:spLocks noGrp="1"/>
          </p:cNvSpPr>
          <p:nvPr>
            <p:ph type="subTitle" idx="1"/>
          </p:nvPr>
        </p:nvSpPr>
        <p:spPr>
          <a:xfrm>
            <a:off x="650094" y="3004458"/>
            <a:ext cx="5445906" cy="948110"/>
          </a:xfrm>
        </p:spPr>
        <p:txBody>
          <a:bodyPr anchor="b">
            <a:noAutofit/>
          </a:bodyPr>
          <a:lstStyle>
            <a:lvl1pPr marL="0" indent="0" algn="l">
              <a:lnSpc>
                <a:spcPts val="1600"/>
              </a:lnSpc>
              <a:spcBef>
                <a:spcPts val="0"/>
              </a:spcBef>
              <a:buNone/>
              <a:defRPr sz="16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pic>
        <p:nvPicPr>
          <p:cNvPr id="5" name="Image 4">
            <a:extLst>
              <a:ext uri="{FF2B5EF4-FFF2-40B4-BE49-F238E27FC236}">
                <a16:creationId xmlns:a16="http://schemas.microsoft.com/office/drawing/2014/main" id="{C72F704C-6F44-344D-8565-CF624F405410}"/>
              </a:ext>
            </a:extLst>
          </p:cNvPr>
          <p:cNvPicPr>
            <a:picLocks noChangeAspect="1"/>
          </p:cNvPicPr>
          <p:nvPr userDrawn="1"/>
        </p:nvPicPr>
        <p:blipFill rotWithShape="1">
          <a:blip r:embed="rId2">
            <a:duotone>
              <a:schemeClr val="bg2">
                <a:shade val="45000"/>
                <a:satMod val="135000"/>
              </a:schemeClr>
              <a:prstClr val="white"/>
            </a:duotone>
          </a:blip>
          <a:srcRect b="15260"/>
          <a:stretch/>
        </p:blipFill>
        <p:spPr>
          <a:xfrm rot="5400000">
            <a:off x="-44035" y="249995"/>
            <a:ext cx="2818375" cy="2730310"/>
          </a:xfrm>
          <a:prstGeom prst="rect">
            <a:avLst/>
          </a:prstGeom>
        </p:spPr>
      </p:pic>
      <p:sp>
        <p:nvSpPr>
          <p:cNvPr id="9" name="Espace réservé de la date 8">
            <a:extLst>
              <a:ext uri="{FF2B5EF4-FFF2-40B4-BE49-F238E27FC236}">
                <a16:creationId xmlns:a16="http://schemas.microsoft.com/office/drawing/2014/main" id="{688B5E09-0048-44A9-BB54-A863DEC7528B}"/>
              </a:ext>
            </a:extLst>
          </p:cNvPr>
          <p:cNvSpPr>
            <a:spLocks noGrp="1"/>
          </p:cNvSpPr>
          <p:nvPr>
            <p:ph type="dt" sz="half" idx="11"/>
          </p:nvPr>
        </p:nvSpPr>
        <p:spPr/>
        <p:txBody>
          <a:bodyPr/>
          <a:lstStyle/>
          <a:p>
            <a:fld id="{58D70AA6-2C68-2541-88D0-5AE491D3B881}" type="datetime3">
              <a:rPr lang="fr-FR" smtClean="0"/>
              <a:pPr/>
              <a:t>31.05.23</a:t>
            </a:fld>
            <a:endParaRPr lang="fr-FR" dirty="0"/>
          </a:p>
        </p:txBody>
      </p:sp>
      <p:sp>
        <p:nvSpPr>
          <p:cNvPr id="10" name="Espace réservé du pied de page 9">
            <a:extLst>
              <a:ext uri="{FF2B5EF4-FFF2-40B4-BE49-F238E27FC236}">
                <a16:creationId xmlns:a16="http://schemas.microsoft.com/office/drawing/2014/main" id="{AD1F21F0-A391-4EC9-ACB7-FEFF18F8BE53}"/>
              </a:ext>
            </a:extLst>
          </p:cNvPr>
          <p:cNvSpPr>
            <a:spLocks noGrp="1"/>
          </p:cNvSpPr>
          <p:nvPr>
            <p:ph type="ftr" sz="quarter" idx="12"/>
          </p:nvPr>
        </p:nvSpPr>
        <p:spPr/>
        <p:txBody>
          <a:bodyPr/>
          <a:lstStyle/>
          <a:p>
            <a:r>
              <a:rPr lang="fr-FR"/>
              <a:t>Titre de la présentation</a:t>
            </a:r>
            <a:endParaRPr lang="fr-FR" dirty="0"/>
          </a:p>
        </p:txBody>
      </p:sp>
      <p:sp>
        <p:nvSpPr>
          <p:cNvPr id="11" name="Espace réservé du numéro de diapositive 10">
            <a:extLst>
              <a:ext uri="{FF2B5EF4-FFF2-40B4-BE49-F238E27FC236}">
                <a16:creationId xmlns:a16="http://schemas.microsoft.com/office/drawing/2014/main" id="{A54A2DC1-675E-4460-B3EE-CF57A1F5C3BE}"/>
              </a:ext>
            </a:extLst>
          </p:cNvPr>
          <p:cNvSpPr>
            <a:spLocks noGrp="1"/>
          </p:cNvSpPr>
          <p:nvPr>
            <p:ph type="sldNum" sz="quarter" idx="13"/>
          </p:nvPr>
        </p:nvSpPr>
        <p:spPr/>
        <p:txBody>
          <a:bodyPr/>
          <a:lstStyle/>
          <a:p>
            <a:fld id="{67C35F49-E104-8448-9360-09FE91278B5B}" type="slidenum">
              <a:rPr lang="fr-FR" smtClean="0"/>
              <a:pPr/>
              <a:t>‹N°›</a:t>
            </a:fld>
            <a:endParaRPr lang="fr-FR" dirty="0"/>
          </a:p>
        </p:txBody>
      </p:sp>
    </p:spTree>
    <p:extLst>
      <p:ext uri="{BB962C8B-B14F-4D97-AF65-F5344CB8AC3E}">
        <p14:creationId xmlns:p14="http://schemas.microsoft.com/office/powerpoint/2010/main" val="1415238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Ouverture visuel paysage">
    <p:bg>
      <p:bgPr>
        <a:solidFill>
          <a:schemeClr val="bg2"/>
        </a:solidFill>
        <a:effectLst/>
      </p:bgPr>
    </p:bg>
    <p:spTree>
      <p:nvGrpSpPr>
        <p:cNvPr id="1" name=""/>
        <p:cNvGrpSpPr/>
        <p:nvPr/>
      </p:nvGrpSpPr>
      <p:grpSpPr>
        <a:xfrm>
          <a:off x="0" y="0"/>
          <a:ext cx="0" cy="0"/>
          <a:chOff x="0" y="0"/>
          <a:chExt cx="0" cy="0"/>
        </a:xfrm>
      </p:grpSpPr>
      <p:sp>
        <p:nvSpPr>
          <p:cNvPr id="6" name="Espace réservé pour une image  7">
            <a:extLst>
              <a:ext uri="{FF2B5EF4-FFF2-40B4-BE49-F238E27FC236}">
                <a16:creationId xmlns:a16="http://schemas.microsoft.com/office/drawing/2014/main" id="{88D08BE0-715F-774C-A15F-365001902817}"/>
              </a:ext>
            </a:extLst>
          </p:cNvPr>
          <p:cNvSpPr>
            <a:spLocks noGrp="1"/>
          </p:cNvSpPr>
          <p:nvPr>
            <p:ph type="pic" sz="quarter" idx="10"/>
          </p:nvPr>
        </p:nvSpPr>
        <p:spPr>
          <a:xfrm>
            <a:off x="0" y="1511653"/>
            <a:ext cx="12201939" cy="3249190"/>
          </a:xfrm>
          <a:solidFill>
            <a:schemeClr val="bg1">
              <a:lumMod val="95000"/>
            </a:schemeClr>
          </a:solidFill>
        </p:spPr>
        <p:txBody>
          <a:bodyPr anchor="ctr"/>
          <a:lstStyle>
            <a:lvl1pPr algn="ctr">
              <a:defRPr sz="1000"/>
            </a:lvl1pPr>
          </a:lstStyle>
          <a:p>
            <a:endParaRPr lang="fr-FR"/>
          </a:p>
        </p:txBody>
      </p:sp>
      <p:sp>
        <p:nvSpPr>
          <p:cNvPr id="2" name="Titre 1">
            <a:extLst>
              <a:ext uri="{FF2B5EF4-FFF2-40B4-BE49-F238E27FC236}">
                <a16:creationId xmlns:a16="http://schemas.microsoft.com/office/drawing/2014/main" id="{33FD8E88-7684-0D4D-916E-72AECE69F968}"/>
              </a:ext>
            </a:extLst>
          </p:cNvPr>
          <p:cNvSpPr>
            <a:spLocks noGrp="1"/>
          </p:cNvSpPr>
          <p:nvPr>
            <p:ph type="ctrTitle"/>
          </p:nvPr>
        </p:nvSpPr>
        <p:spPr>
          <a:xfrm>
            <a:off x="650093" y="5169085"/>
            <a:ext cx="10809268" cy="875189"/>
          </a:xfrm>
        </p:spPr>
        <p:txBody>
          <a:bodyPr anchor="t">
            <a:noAutofit/>
          </a:bodyPr>
          <a:lstStyle>
            <a:lvl1pPr algn="ctr">
              <a:lnSpc>
                <a:spcPts val="4200"/>
              </a:lnSpc>
              <a:defRPr sz="3500" b="1">
                <a:solidFill>
                  <a:schemeClr val="tx2"/>
                </a:solidFill>
              </a:defRPr>
            </a:lvl1pPr>
          </a:lstStyle>
          <a:p>
            <a:r>
              <a:rPr lang="fr-FR" dirty="0"/>
              <a:t>Modifiez le style du titre</a:t>
            </a:r>
          </a:p>
        </p:txBody>
      </p:sp>
      <p:sp>
        <p:nvSpPr>
          <p:cNvPr id="3" name="Sous-titre 2">
            <a:extLst>
              <a:ext uri="{FF2B5EF4-FFF2-40B4-BE49-F238E27FC236}">
                <a16:creationId xmlns:a16="http://schemas.microsoft.com/office/drawing/2014/main" id="{71B64A44-799F-4E49-A1F4-0C72072EBFE8}"/>
              </a:ext>
            </a:extLst>
          </p:cNvPr>
          <p:cNvSpPr>
            <a:spLocks noGrp="1"/>
          </p:cNvSpPr>
          <p:nvPr>
            <p:ph type="subTitle" idx="1"/>
          </p:nvPr>
        </p:nvSpPr>
        <p:spPr>
          <a:xfrm>
            <a:off x="650093" y="6044274"/>
            <a:ext cx="10809266" cy="657154"/>
          </a:xfrm>
        </p:spPr>
        <p:txBody>
          <a:bodyPr anchor="t">
            <a:noAutofit/>
          </a:bodyPr>
          <a:lstStyle>
            <a:lvl1pPr marL="0" indent="0" algn="ctr">
              <a:lnSpc>
                <a:spcPts val="1600"/>
              </a:lnSpc>
              <a:spcBef>
                <a:spcPts val="0"/>
              </a:spcBef>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pic>
        <p:nvPicPr>
          <p:cNvPr id="7" name="Image 6">
            <a:extLst>
              <a:ext uri="{FF2B5EF4-FFF2-40B4-BE49-F238E27FC236}">
                <a16:creationId xmlns:a16="http://schemas.microsoft.com/office/drawing/2014/main" id="{695FD9AD-7A0C-8740-B81E-18300B6CA128}"/>
              </a:ext>
            </a:extLst>
          </p:cNvPr>
          <p:cNvPicPr>
            <a:picLocks noChangeAspect="1"/>
          </p:cNvPicPr>
          <p:nvPr userDrawn="1"/>
        </p:nvPicPr>
        <p:blipFill>
          <a:blip r:embed="rId2"/>
          <a:stretch>
            <a:fillRect/>
          </a:stretch>
        </p:blipFill>
        <p:spPr>
          <a:xfrm>
            <a:off x="5246586" y="305657"/>
            <a:ext cx="1747811" cy="1056911"/>
          </a:xfrm>
          <a:prstGeom prst="rect">
            <a:avLst/>
          </a:prstGeom>
        </p:spPr>
      </p:pic>
      <p:pic>
        <p:nvPicPr>
          <p:cNvPr id="8" name="Image 7">
            <a:extLst>
              <a:ext uri="{FF2B5EF4-FFF2-40B4-BE49-F238E27FC236}">
                <a16:creationId xmlns:a16="http://schemas.microsoft.com/office/drawing/2014/main" id="{F77CAFA9-4C7D-3E42-BB63-4377EC614A88}"/>
              </a:ext>
            </a:extLst>
          </p:cNvPr>
          <p:cNvPicPr>
            <a:picLocks noChangeAspect="1"/>
          </p:cNvPicPr>
          <p:nvPr userDrawn="1"/>
        </p:nvPicPr>
        <p:blipFill rotWithShape="1">
          <a:blip r:embed="rId3"/>
          <a:srcRect l="54937" t="13822" r="6678" b="24133"/>
          <a:stretch/>
        </p:blipFill>
        <p:spPr>
          <a:xfrm rot="16200000">
            <a:off x="176866" y="4970092"/>
            <a:ext cx="1812999" cy="1967949"/>
          </a:xfrm>
          <a:prstGeom prst="rect">
            <a:avLst/>
          </a:prstGeom>
        </p:spPr>
      </p:pic>
    </p:spTree>
    <p:extLst>
      <p:ext uri="{BB962C8B-B14F-4D97-AF65-F5344CB8AC3E}">
        <p14:creationId xmlns:p14="http://schemas.microsoft.com/office/powerpoint/2010/main" val="3981977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Ouverture">
    <p:bg>
      <p:bgPr>
        <a:solidFill>
          <a:schemeClr val="bg2"/>
        </a:solidFill>
        <a:effectLst/>
      </p:bgPr>
    </p:bg>
    <p:spTree>
      <p:nvGrpSpPr>
        <p:cNvPr id="1" name=""/>
        <p:cNvGrpSpPr/>
        <p:nvPr/>
      </p:nvGrpSpPr>
      <p:grpSpPr>
        <a:xfrm>
          <a:off x="0" y="0"/>
          <a:ext cx="0" cy="0"/>
          <a:chOff x="0" y="0"/>
          <a:chExt cx="0" cy="0"/>
        </a:xfrm>
      </p:grpSpPr>
      <p:sp>
        <p:nvSpPr>
          <p:cNvPr id="8" name="Espace réservé pour une image  7">
            <a:extLst>
              <a:ext uri="{FF2B5EF4-FFF2-40B4-BE49-F238E27FC236}">
                <a16:creationId xmlns:a16="http://schemas.microsoft.com/office/drawing/2014/main" id="{372AF4DC-74F8-6D49-8D95-F4825119DB48}"/>
              </a:ext>
            </a:extLst>
          </p:cNvPr>
          <p:cNvSpPr>
            <a:spLocks noGrp="1"/>
          </p:cNvSpPr>
          <p:nvPr>
            <p:ph type="pic" sz="quarter" idx="10"/>
          </p:nvPr>
        </p:nvSpPr>
        <p:spPr>
          <a:xfrm>
            <a:off x="6096000" y="0"/>
            <a:ext cx="6096000" cy="6858000"/>
          </a:xfrm>
          <a:solidFill>
            <a:schemeClr val="bg1">
              <a:lumMod val="95000"/>
            </a:schemeClr>
          </a:solidFill>
        </p:spPr>
        <p:txBody>
          <a:bodyPr anchor="ctr"/>
          <a:lstStyle>
            <a:lvl1pPr algn="ctr">
              <a:defRPr sz="1000"/>
            </a:lvl1pPr>
          </a:lstStyle>
          <a:p>
            <a:endParaRPr lang="fr-FR"/>
          </a:p>
        </p:txBody>
      </p:sp>
      <p:sp>
        <p:nvSpPr>
          <p:cNvPr id="2" name="Titre 1">
            <a:extLst>
              <a:ext uri="{FF2B5EF4-FFF2-40B4-BE49-F238E27FC236}">
                <a16:creationId xmlns:a16="http://schemas.microsoft.com/office/drawing/2014/main" id="{33FD8E88-7684-0D4D-916E-72AECE69F968}"/>
              </a:ext>
            </a:extLst>
          </p:cNvPr>
          <p:cNvSpPr>
            <a:spLocks noGrp="1"/>
          </p:cNvSpPr>
          <p:nvPr>
            <p:ph type="ctrTitle"/>
          </p:nvPr>
        </p:nvSpPr>
        <p:spPr>
          <a:xfrm>
            <a:off x="650093" y="4238094"/>
            <a:ext cx="5445907" cy="2280693"/>
          </a:xfrm>
        </p:spPr>
        <p:txBody>
          <a:bodyPr anchor="t">
            <a:noAutofit/>
          </a:bodyPr>
          <a:lstStyle>
            <a:lvl1pPr algn="l">
              <a:lnSpc>
                <a:spcPts val="4200"/>
              </a:lnSpc>
              <a:defRPr sz="4000" b="1">
                <a:solidFill>
                  <a:schemeClr val="tx2"/>
                </a:solidFill>
              </a:defRPr>
            </a:lvl1pPr>
          </a:lstStyle>
          <a:p>
            <a:r>
              <a:rPr lang="fr-FR" dirty="0"/>
              <a:t>Modifiez le style du titre</a:t>
            </a:r>
          </a:p>
        </p:txBody>
      </p:sp>
      <p:sp>
        <p:nvSpPr>
          <p:cNvPr id="3" name="Sous-titre 2">
            <a:extLst>
              <a:ext uri="{FF2B5EF4-FFF2-40B4-BE49-F238E27FC236}">
                <a16:creationId xmlns:a16="http://schemas.microsoft.com/office/drawing/2014/main" id="{71B64A44-799F-4E49-A1F4-0C72072EBFE8}"/>
              </a:ext>
            </a:extLst>
          </p:cNvPr>
          <p:cNvSpPr>
            <a:spLocks noGrp="1"/>
          </p:cNvSpPr>
          <p:nvPr>
            <p:ph type="subTitle" idx="1"/>
          </p:nvPr>
        </p:nvSpPr>
        <p:spPr>
          <a:xfrm>
            <a:off x="650094" y="3004458"/>
            <a:ext cx="5445906" cy="948110"/>
          </a:xfrm>
        </p:spPr>
        <p:txBody>
          <a:bodyPr anchor="b">
            <a:noAutofit/>
          </a:bodyPr>
          <a:lstStyle>
            <a:lvl1pPr marL="0" indent="0" algn="l">
              <a:lnSpc>
                <a:spcPts val="1600"/>
              </a:lnSpc>
              <a:spcBef>
                <a:spcPts val="0"/>
              </a:spcBef>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pic>
        <p:nvPicPr>
          <p:cNvPr id="5" name="Image 4">
            <a:extLst>
              <a:ext uri="{FF2B5EF4-FFF2-40B4-BE49-F238E27FC236}">
                <a16:creationId xmlns:a16="http://schemas.microsoft.com/office/drawing/2014/main" id="{C72F704C-6F44-344D-8565-CF624F405410}"/>
              </a:ext>
            </a:extLst>
          </p:cNvPr>
          <p:cNvPicPr>
            <a:picLocks noChangeAspect="1"/>
          </p:cNvPicPr>
          <p:nvPr userDrawn="1"/>
        </p:nvPicPr>
        <p:blipFill rotWithShape="1">
          <a:blip r:embed="rId2"/>
          <a:srcRect b="15260"/>
          <a:stretch/>
        </p:blipFill>
        <p:spPr>
          <a:xfrm rot="5400000">
            <a:off x="-44035" y="249995"/>
            <a:ext cx="2818375" cy="2730310"/>
          </a:xfrm>
          <a:prstGeom prst="rect">
            <a:avLst/>
          </a:prstGeom>
        </p:spPr>
      </p:pic>
    </p:spTree>
    <p:extLst>
      <p:ext uri="{BB962C8B-B14F-4D97-AF65-F5344CB8AC3E}">
        <p14:creationId xmlns:p14="http://schemas.microsoft.com/office/powerpoint/2010/main" val="4008958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63BF012-CBAE-1642-8911-6E0480D99DC1}"/>
              </a:ext>
            </a:extLst>
          </p:cNvPr>
          <p:cNvSpPr>
            <a:spLocks noGrp="1"/>
          </p:cNvSpPr>
          <p:nvPr>
            <p:ph type="title"/>
          </p:nvPr>
        </p:nvSpPr>
        <p:spPr>
          <a:xfrm>
            <a:off x="1039528" y="536520"/>
            <a:ext cx="10314272" cy="575843"/>
          </a:xfrm>
          <a:prstGeom prst="rect">
            <a:avLst/>
          </a:prstGeom>
        </p:spPr>
        <p:txBody>
          <a:bodyPr vert="horz" lIns="0" tIns="0" rIns="0" bIns="0" rtlCol="0" anchor="b">
            <a:noAutofit/>
          </a:bodyPr>
          <a:lstStyle/>
          <a:p>
            <a:r>
              <a:rPr lang="fr-FR" dirty="0"/>
              <a:t>Modifiez le style du titre</a:t>
            </a:r>
          </a:p>
        </p:txBody>
      </p:sp>
      <p:sp>
        <p:nvSpPr>
          <p:cNvPr id="3" name="Espace réservé du texte 2">
            <a:extLst>
              <a:ext uri="{FF2B5EF4-FFF2-40B4-BE49-F238E27FC236}">
                <a16:creationId xmlns:a16="http://schemas.microsoft.com/office/drawing/2014/main" id="{571E7F0A-013B-4C47-8CE7-919BE2B77F87}"/>
              </a:ext>
            </a:extLst>
          </p:cNvPr>
          <p:cNvSpPr>
            <a:spLocks noGrp="1"/>
          </p:cNvSpPr>
          <p:nvPr>
            <p:ph type="body" idx="1"/>
          </p:nvPr>
        </p:nvSpPr>
        <p:spPr>
          <a:xfrm>
            <a:off x="838200" y="1992429"/>
            <a:ext cx="10515600" cy="4474359"/>
          </a:xfrm>
          <a:prstGeom prst="rect">
            <a:avLst/>
          </a:prstGeom>
        </p:spPr>
        <p:txBody>
          <a:bodyPr vert="horz" lIns="0" tIns="0" rIns="0" bIns="0" rtlCol="0">
            <a:no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CE9A27BE-F225-2B4C-B401-48FBE34CB34F}"/>
              </a:ext>
            </a:extLst>
          </p:cNvPr>
          <p:cNvSpPr>
            <a:spLocks noGrp="1"/>
          </p:cNvSpPr>
          <p:nvPr>
            <p:ph type="dt" sz="half" idx="2"/>
          </p:nvPr>
        </p:nvSpPr>
        <p:spPr>
          <a:xfrm>
            <a:off x="10429187" y="300290"/>
            <a:ext cx="904188" cy="216980"/>
          </a:xfrm>
          <a:prstGeom prst="rect">
            <a:avLst/>
          </a:prstGeom>
        </p:spPr>
        <p:txBody>
          <a:bodyPr vert="horz" lIns="0" tIns="0" rIns="0" bIns="0" rtlCol="0" anchor="ctr"/>
          <a:lstStyle>
            <a:lvl1pPr algn="r">
              <a:defRPr sz="900">
                <a:solidFill>
                  <a:schemeClr val="tx2"/>
                </a:solidFill>
              </a:defRPr>
            </a:lvl1pPr>
          </a:lstStyle>
          <a:p>
            <a:fld id="{58D70AA6-2C68-2541-88D0-5AE491D3B881}" type="datetime3">
              <a:rPr lang="fr-FR" smtClean="0"/>
              <a:pPr/>
              <a:t>31.05.23</a:t>
            </a:fld>
            <a:endParaRPr lang="fr-FR" dirty="0"/>
          </a:p>
        </p:txBody>
      </p:sp>
      <p:sp>
        <p:nvSpPr>
          <p:cNvPr id="5" name="Espace réservé du pied de page 4">
            <a:extLst>
              <a:ext uri="{FF2B5EF4-FFF2-40B4-BE49-F238E27FC236}">
                <a16:creationId xmlns:a16="http://schemas.microsoft.com/office/drawing/2014/main" id="{A0D25411-36B9-F048-AA90-27FAF5BCF46A}"/>
              </a:ext>
            </a:extLst>
          </p:cNvPr>
          <p:cNvSpPr>
            <a:spLocks noGrp="1"/>
          </p:cNvSpPr>
          <p:nvPr>
            <p:ph type="ftr" sz="quarter" idx="3"/>
          </p:nvPr>
        </p:nvSpPr>
        <p:spPr>
          <a:xfrm>
            <a:off x="418706" y="300290"/>
            <a:ext cx="5677293" cy="216981"/>
          </a:xfrm>
          <a:prstGeom prst="rect">
            <a:avLst/>
          </a:prstGeom>
        </p:spPr>
        <p:txBody>
          <a:bodyPr vert="horz" lIns="0" tIns="0" rIns="0" bIns="0" rtlCol="0" anchor="ctr"/>
          <a:lstStyle>
            <a:lvl1pPr algn="l">
              <a:defRPr sz="900">
                <a:solidFill>
                  <a:schemeClr val="tx2"/>
                </a:solidFill>
              </a:defRPr>
            </a:lvl1pPr>
          </a:lstStyle>
          <a:p>
            <a:r>
              <a:rPr lang="fr-FR" dirty="0"/>
              <a:t>Titre de la présentation</a:t>
            </a:r>
          </a:p>
        </p:txBody>
      </p:sp>
      <p:sp>
        <p:nvSpPr>
          <p:cNvPr id="6" name="Espace réservé du numéro de diapositive 5">
            <a:extLst>
              <a:ext uri="{FF2B5EF4-FFF2-40B4-BE49-F238E27FC236}">
                <a16:creationId xmlns:a16="http://schemas.microsoft.com/office/drawing/2014/main" id="{C6C961FD-78CE-D74C-A9B0-7CF2CDE0632A}"/>
              </a:ext>
            </a:extLst>
          </p:cNvPr>
          <p:cNvSpPr>
            <a:spLocks noGrp="1"/>
          </p:cNvSpPr>
          <p:nvPr>
            <p:ph type="sldNum" sz="quarter" idx="4"/>
          </p:nvPr>
        </p:nvSpPr>
        <p:spPr>
          <a:xfrm>
            <a:off x="11564332" y="300290"/>
            <a:ext cx="454843" cy="216980"/>
          </a:xfrm>
          <a:prstGeom prst="rect">
            <a:avLst/>
          </a:prstGeom>
        </p:spPr>
        <p:txBody>
          <a:bodyPr vert="horz" lIns="0" tIns="0" rIns="0" bIns="0" rtlCol="0" anchor="ctr"/>
          <a:lstStyle>
            <a:lvl1pPr algn="l">
              <a:defRPr sz="900">
                <a:solidFill>
                  <a:schemeClr val="tx2"/>
                </a:solidFill>
              </a:defRPr>
            </a:lvl1pPr>
          </a:lstStyle>
          <a:p>
            <a:fld id="{67C35F49-E104-8448-9360-09FE91278B5B}" type="slidenum">
              <a:rPr lang="fr-FR" smtClean="0"/>
              <a:pPr/>
              <a:t>‹N°›</a:t>
            </a:fld>
            <a:endParaRPr lang="fr-FR" dirty="0"/>
          </a:p>
        </p:txBody>
      </p:sp>
      <p:sp>
        <p:nvSpPr>
          <p:cNvPr id="7" name="MSIPCMContentMarking" descr="{&quot;HashCode&quot;:-763625146,&quot;Placement&quot;:&quot;Footer&quot;,&quot;Top&quot;:519.343,&quot;Left&quot;:0.0,&quot;SlideWidth&quot;:960,&quot;SlideHeight&quot;:540}">
            <a:extLst>
              <a:ext uri="{FF2B5EF4-FFF2-40B4-BE49-F238E27FC236}">
                <a16:creationId xmlns:a16="http://schemas.microsoft.com/office/drawing/2014/main" id="{E0CA14F7-ACFE-456B-BABC-4BBD705DC41B}"/>
              </a:ext>
            </a:extLst>
          </p:cNvPr>
          <p:cNvSpPr txBox="1"/>
          <p:nvPr userDrawn="1"/>
        </p:nvSpPr>
        <p:spPr>
          <a:xfrm>
            <a:off x="0" y="6595656"/>
            <a:ext cx="3686239" cy="262344"/>
          </a:xfrm>
          <a:prstGeom prst="rect">
            <a:avLst/>
          </a:prstGeom>
          <a:noFill/>
        </p:spPr>
        <p:txBody>
          <a:bodyPr vert="horz" wrap="square" lIns="0" tIns="0" rIns="0" bIns="0" rtlCol="0" anchor="ctr" anchorCtr="1">
            <a:spAutoFit/>
          </a:bodyPr>
          <a:lstStyle/>
          <a:p>
            <a:pPr algn="l">
              <a:spcBef>
                <a:spcPts val="0"/>
              </a:spcBef>
              <a:spcAft>
                <a:spcPts val="0"/>
              </a:spcAft>
            </a:pPr>
            <a:r>
              <a:rPr lang="fr-FR" sz="1000">
                <a:solidFill>
                  <a:srgbClr val="317100"/>
                </a:solidFill>
                <a:latin typeface="Calibri" panose="020F0502020204030204" pitchFamily="34" charset="0"/>
              </a:rPr>
              <a:t>Classification GRTgaz : Public [ ] Interne [X] Restreint [ ] Secret [ ]</a:t>
            </a:r>
          </a:p>
        </p:txBody>
      </p:sp>
    </p:spTree>
    <p:extLst>
      <p:ext uri="{BB962C8B-B14F-4D97-AF65-F5344CB8AC3E}">
        <p14:creationId xmlns:p14="http://schemas.microsoft.com/office/powerpoint/2010/main" val="4052269950"/>
      </p:ext>
    </p:extLst>
  </p:cSld>
  <p:clrMap bg1="lt1" tx1="dk1" bg2="lt2" tx2="dk2" accent1="accent1" accent2="accent2" accent3="accent3" accent4="accent4" accent5="accent5" accent6="accent6" hlink="hlink" folHlink="folHlink"/>
  <p:sldLayoutIdLst>
    <p:sldLayoutId id="2147483671" r:id="rId1"/>
    <p:sldLayoutId id="2147483674" r:id="rId2"/>
    <p:sldLayoutId id="2147483669" r:id="rId3"/>
    <p:sldLayoutId id="2147483677" r:id="rId4"/>
    <p:sldLayoutId id="2147483685" r:id="rId5"/>
    <p:sldLayoutId id="2147483683" r:id="rId6"/>
    <p:sldLayoutId id="2147483684" r:id="rId7"/>
    <p:sldLayoutId id="2147483682" r:id="rId8"/>
    <p:sldLayoutId id="2147483681" r:id="rId9"/>
    <p:sldLayoutId id="2147483680" r:id="rId10"/>
    <p:sldLayoutId id="2147483678" r:id="rId11"/>
    <p:sldLayoutId id="2147483676" r:id="rId12"/>
    <p:sldLayoutId id="2147483657" r:id="rId13"/>
    <p:sldLayoutId id="2147483687" r:id="rId14"/>
    <p:sldLayoutId id="2147483679" r:id="rId15"/>
    <p:sldLayoutId id="2147483663" r:id="rId16"/>
    <p:sldLayoutId id="2147483656" r:id="rId17"/>
    <p:sldLayoutId id="2147483689" r:id="rId18"/>
    <p:sldLayoutId id="2147483650" r:id="rId19"/>
    <p:sldLayoutId id="2147483670" r:id="rId20"/>
    <p:sldLayoutId id="2147483672" r:id="rId21"/>
    <p:sldLayoutId id="2147483673" r:id="rId22"/>
    <p:sldLayoutId id="2147483649" r:id="rId23"/>
  </p:sldLayoutIdLst>
  <p:hf hdr="0"/>
  <p:txStyles>
    <p:titleStyle>
      <a:lvl1pPr algn="l" defTabSz="914400" rtl="0" eaLnBrk="1" latinLnBrk="0" hangingPunct="1">
        <a:lnSpc>
          <a:spcPts val="3100"/>
        </a:lnSpc>
        <a:spcBef>
          <a:spcPct val="0"/>
        </a:spcBef>
        <a:buNone/>
        <a:defRPr sz="2700" b="1" kern="1200">
          <a:solidFill>
            <a:schemeClr val="tx2"/>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700" b="1" kern="1200">
          <a:solidFill>
            <a:schemeClr val="tx2"/>
          </a:solidFill>
          <a:latin typeface="+mn-lt"/>
          <a:ea typeface="+mn-ea"/>
          <a:cs typeface="+mn-cs"/>
        </a:defRPr>
      </a:lvl1pPr>
      <a:lvl2pPr marL="269875" indent="-261938" algn="l" defTabSz="914400" rtl="0" eaLnBrk="1" latinLnBrk="0" hangingPunct="1">
        <a:lnSpc>
          <a:spcPct val="100000"/>
        </a:lnSpc>
        <a:spcBef>
          <a:spcPts val="600"/>
        </a:spcBef>
        <a:buSzPct val="110000"/>
        <a:buFontTx/>
        <a:buBlip>
          <a:blip r:embed="rId25"/>
        </a:buBlip>
        <a:tabLst/>
        <a:defRPr sz="1700" kern="1200">
          <a:solidFill>
            <a:schemeClr val="tx1"/>
          </a:solidFill>
          <a:latin typeface="+mn-lt"/>
          <a:ea typeface="+mn-ea"/>
          <a:cs typeface="+mn-cs"/>
        </a:defRPr>
      </a:lvl2pPr>
      <a:lvl3pPr marL="447675" indent="-180975" algn="l" defTabSz="914400" rtl="0" eaLnBrk="1" latinLnBrk="0" hangingPunct="1">
        <a:lnSpc>
          <a:spcPct val="100000"/>
        </a:lnSpc>
        <a:spcBef>
          <a:spcPts val="600"/>
        </a:spcBef>
        <a:buClr>
          <a:schemeClr val="tx2"/>
        </a:buClr>
        <a:buSzPct val="115000"/>
        <a:buFontTx/>
        <a:buBlip>
          <a:blip r:embed="rId26"/>
        </a:buBlip>
        <a:tabLst/>
        <a:defRPr sz="1300" b="0" kern="1200">
          <a:solidFill>
            <a:schemeClr val="tx1"/>
          </a:solidFill>
          <a:latin typeface="+mj-lt"/>
          <a:ea typeface="+mn-ea"/>
          <a:cs typeface="+mn-cs"/>
        </a:defRPr>
      </a:lvl3pPr>
      <a:lvl4pPr marL="7938" indent="0" algn="l" defTabSz="914400" rtl="0" eaLnBrk="1" latinLnBrk="0" hangingPunct="1">
        <a:lnSpc>
          <a:spcPct val="100000"/>
        </a:lnSpc>
        <a:spcBef>
          <a:spcPts val="600"/>
        </a:spcBef>
        <a:buFont typeface="Arial" panose="020B0604020202020204" pitchFamily="34" charset="0"/>
        <a:buNone/>
        <a:tabLst/>
        <a:defRPr sz="1300" b="1" i="0" kern="1200">
          <a:solidFill>
            <a:schemeClr val="tx1"/>
          </a:solidFill>
          <a:latin typeface="+mn-lt"/>
          <a:ea typeface="+mn-ea"/>
          <a:cs typeface="Arial Black" panose="020B0604020202020204" pitchFamily="34" charset="0"/>
        </a:defRPr>
      </a:lvl4pPr>
      <a:lvl5pPr marL="447675" indent="-177800" algn="l" defTabSz="914400" rtl="0" eaLnBrk="1" latinLnBrk="0" hangingPunct="1">
        <a:lnSpc>
          <a:spcPct val="100000"/>
        </a:lnSpc>
        <a:spcBef>
          <a:spcPts val="600"/>
        </a:spcBef>
        <a:buClr>
          <a:schemeClr val="tx2"/>
        </a:buClr>
        <a:buSzPct val="130000"/>
        <a:buFont typeface="Police système Courant"/>
        <a:buChar char="-"/>
        <a:tabLst/>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7.jp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7" Type="http://schemas.openxmlformats.org/officeDocument/2006/relationships/image" Target="../media/image15.png"/><Relationship Id="rId1" Type="http://schemas.openxmlformats.org/officeDocument/2006/relationships/slideLayout" Target="../slideLayouts/slideLayout1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Espace réservé pour une image  12">
            <a:extLst>
              <a:ext uri="{FF2B5EF4-FFF2-40B4-BE49-F238E27FC236}">
                <a16:creationId xmlns:a16="http://schemas.microsoft.com/office/drawing/2014/main" id="{177325CA-D336-3C44-B0FA-A0B9B8C8025D}"/>
              </a:ext>
            </a:extLst>
          </p:cNvPr>
          <p:cNvPicPr>
            <a:picLocks noGrp="1" noChangeAspect="1"/>
          </p:cNvPicPr>
          <p:nvPr>
            <p:ph type="pic" sz="quarter" idx="10"/>
          </p:nvPr>
        </p:nvPicPr>
        <p:blipFill rotWithShape="1">
          <a:blip r:embed="rId2"/>
          <a:srcRect l="1046" r="39694"/>
          <a:stretch/>
        </p:blipFill>
        <p:spPr>
          <a:xfrm>
            <a:off x="6096000" y="0"/>
            <a:ext cx="6096000" cy="6858000"/>
          </a:xfrm>
        </p:spPr>
      </p:pic>
      <p:sp>
        <p:nvSpPr>
          <p:cNvPr id="5" name="Titre 4">
            <a:extLst>
              <a:ext uri="{FF2B5EF4-FFF2-40B4-BE49-F238E27FC236}">
                <a16:creationId xmlns:a16="http://schemas.microsoft.com/office/drawing/2014/main" id="{E93C62B2-DC22-A348-B2D5-8FA3E0BA486F}"/>
              </a:ext>
            </a:extLst>
          </p:cNvPr>
          <p:cNvSpPr>
            <a:spLocks noGrp="1"/>
          </p:cNvSpPr>
          <p:nvPr>
            <p:ph type="ctrTitle"/>
          </p:nvPr>
        </p:nvSpPr>
        <p:spPr/>
        <p:txBody>
          <a:bodyPr/>
          <a:lstStyle/>
          <a:p>
            <a:r>
              <a:rPr lang="fr-FR" sz="4400" dirty="0"/>
              <a:t>Résultats GRTgaz</a:t>
            </a:r>
            <a:br>
              <a:rPr lang="fr-FR" sz="6000" dirty="0"/>
            </a:br>
            <a:r>
              <a:rPr lang="fr-FR" sz="2800" dirty="0"/>
              <a:t>Analyse de l’hiver 2022-2023</a:t>
            </a:r>
            <a:endParaRPr lang="fr-FR" sz="6000" dirty="0"/>
          </a:p>
        </p:txBody>
      </p:sp>
      <p:sp>
        <p:nvSpPr>
          <p:cNvPr id="6" name="Sous-titre 5">
            <a:extLst>
              <a:ext uri="{FF2B5EF4-FFF2-40B4-BE49-F238E27FC236}">
                <a16:creationId xmlns:a16="http://schemas.microsoft.com/office/drawing/2014/main" id="{763926C6-81DF-5949-952B-F2638C60B9ED}"/>
              </a:ext>
            </a:extLst>
          </p:cNvPr>
          <p:cNvSpPr>
            <a:spLocks noGrp="1"/>
          </p:cNvSpPr>
          <p:nvPr>
            <p:ph type="subTitle" idx="1"/>
          </p:nvPr>
        </p:nvSpPr>
        <p:spPr/>
        <p:txBody>
          <a:bodyPr/>
          <a:lstStyle/>
          <a:p>
            <a:r>
              <a:rPr lang="fr-FR" dirty="0"/>
              <a:t>GT2 du 6 juin 2022</a:t>
            </a:r>
          </a:p>
        </p:txBody>
      </p:sp>
      <p:pic>
        <p:nvPicPr>
          <p:cNvPr id="7" name="Image 6">
            <a:extLst>
              <a:ext uri="{FF2B5EF4-FFF2-40B4-BE49-F238E27FC236}">
                <a16:creationId xmlns:a16="http://schemas.microsoft.com/office/drawing/2014/main" id="{62F62D8F-21ED-824F-98C1-AD380BFCEBD3}"/>
              </a:ext>
            </a:extLst>
          </p:cNvPr>
          <p:cNvPicPr>
            <a:picLocks noChangeAspect="1"/>
          </p:cNvPicPr>
          <p:nvPr/>
        </p:nvPicPr>
        <p:blipFill>
          <a:blip r:embed="rId3">
            <a:lum bright="100000"/>
          </a:blip>
          <a:stretch>
            <a:fillRect/>
          </a:stretch>
        </p:blipFill>
        <p:spPr>
          <a:xfrm>
            <a:off x="5256525" y="1156583"/>
            <a:ext cx="1747811" cy="1056911"/>
          </a:xfrm>
          <a:prstGeom prst="rect">
            <a:avLst/>
          </a:prstGeom>
        </p:spPr>
      </p:pic>
    </p:spTree>
    <p:extLst>
      <p:ext uri="{BB962C8B-B14F-4D97-AF65-F5344CB8AC3E}">
        <p14:creationId xmlns:p14="http://schemas.microsoft.com/office/powerpoint/2010/main" val="1477163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39BBAF98-782C-F14C-9610-08271268A5A1}"/>
              </a:ext>
            </a:extLst>
          </p:cNvPr>
          <p:cNvSpPr>
            <a:spLocks noGrp="1"/>
          </p:cNvSpPr>
          <p:nvPr>
            <p:ph type="title"/>
          </p:nvPr>
        </p:nvSpPr>
        <p:spPr>
          <a:xfrm>
            <a:off x="838200" y="443784"/>
            <a:ext cx="10515600" cy="981894"/>
          </a:xfrm>
        </p:spPr>
        <p:txBody>
          <a:bodyPr/>
          <a:lstStyle/>
          <a:p>
            <a:r>
              <a:rPr lang="fr-FR" dirty="0"/>
              <a:t>Sommaire</a:t>
            </a:r>
          </a:p>
        </p:txBody>
      </p:sp>
      <p:sp>
        <p:nvSpPr>
          <p:cNvPr id="6" name="Espace réservé du contenu 5">
            <a:extLst>
              <a:ext uri="{FF2B5EF4-FFF2-40B4-BE49-F238E27FC236}">
                <a16:creationId xmlns:a16="http://schemas.microsoft.com/office/drawing/2014/main" id="{2A20AC7B-37E4-4747-A1CC-82620FCC9AAD}"/>
              </a:ext>
            </a:extLst>
          </p:cNvPr>
          <p:cNvSpPr>
            <a:spLocks noGrp="1"/>
          </p:cNvSpPr>
          <p:nvPr>
            <p:ph idx="1"/>
          </p:nvPr>
        </p:nvSpPr>
        <p:spPr>
          <a:xfrm>
            <a:off x="2890331" y="2036075"/>
            <a:ext cx="8256639" cy="3174231"/>
          </a:xfrm>
        </p:spPr>
        <p:txBody>
          <a:bodyPr/>
          <a:lstStyle/>
          <a:p>
            <a:r>
              <a:rPr lang="fr-FR" sz="2400" dirty="0"/>
              <a:t>Rappel de la méthode</a:t>
            </a:r>
          </a:p>
          <a:p>
            <a:pPr>
              <a:spcBef>
                <a:spcPts val="5400"/>
              </a:spcBef>
            </a:pPr>
            <a:r>
              <a:rPr lang="fr-FR" sz="2400" dirty="0"/>
              <a:t>Températures réalisées</a:t>
            </a:r>
          </a:p>
          <a:p>
            <a:pPr>
              <a:spcBef>
                <a:spcPts val="5400"/>
              </a:spcBef>
            </a:pPr>
            <a:r>
              <a:rPr lang="fr-FR" sz="2400" dirty="0"/>
              <a:t>Résultats par typologie de clients</a:t>
            </a:r>
          </a:p>
          <a:p>
            <a:endParaRPr lang="fr-FR" dirty="0"/>
          </a:p>
        </p:txBody>
      </p:sp>
      <p:sp>
        <p:nvSpPr>
          <p:cNvPr id="7" name="Espace réservé du contenu 6">
            <a:extLst>
              <a:ext uri="{FF2B5EF4-FFF2-40B4-BE49-F238E27FC236}">
                <a16:creationId xmlns:a16="http://schemas.microsoft.com/office/drawing/2014/main" id="{DC1DD25C-1375-8842-8562-8007C7FD737B}"/>
              </a:ext>
            </a:extLst>
          </p:cNvPr>
          <p:cNvSpPr>
            <a:spLocks noGrp="1"/>
          </p:cNvSpPr>
          <p:nvPr>
            <p:ph idx="10"/>
          </p:nvPr>
        </p:nvSpPr>
        <p:spPr>
          <a:xfrm>
            <a:off x="838200" y="1728036"/>
            <a:ext cx="1775792" cy="798305"/>
          </a:xfrm>
        </p:spPr>
        <p:txBody>
          <a:bodyPr/>
          <a:lstStyle/>
          <a:p>
            <a:r>
              <a:rPr lang="fr-FR" dirty="0"/>
              <a:t>01</a:t>
            </a:r>
          </a:p>
        </p:txBody>
      </p:sp>
      <p:sp>
        <p:nvSpPr>
          <p:cNvPr id="11" name="Espace réservé du contenu 10">
            <a:extLst>
              <a:ext uri="{FF2B5EF4-FFF2-40B4-BE49-F238E27FC236}">
                <a16:creationId xmlns:a16="http://schemas.microsoft.com/office/drawing/2014/main" id="{403BF745-C44F-3A4A-9CD0-3358DE6DCF26}"/>
              </a:ext>
            </a:extLst>
          </p:cNvPr>
          <p:cNvSpPr>
            <a:spLocks noGrp="1"/>
          </p:cNvSpPr>
          <p:nvPr>
            <p:ph idx="11"/>
          </p:nvPr>
        </p:nvSpPr>
        <p:spPr>
          <a:xfrm>
            <a:off x="838200" y="2630604"/>
            <a:ext cx="1775792" cy="798305"/>
          </a:xfrm>
        </p:spPr>
        <p:txBody>
          <a:bodyPr/>
          <a:lstStyle/>
          <a:p>
            <a:r>
              <a:rPr lang="fr-FR" dirty="0"/>
              <a:t>02</a:t>
            </a:r>
          </a:p>
        </p:txBody>
      </p:sp>
      <p:sp>
        <p:nvSpPr>
          <p:cNvPr id="12" name="Espace réservé du contenu 11">
            <a:extLst>
              <a:ext uri="{FF2B5EF4-FFF2-40B4-BE49-F238E27FC236}">
                <a16:creationId xmlns:a16="http://schemas.microsoft.com/office/drawing/2014/main" id="{C5F3A80D-F00F-584F-ACF5-8EBE74088CB9}"/>
              </a:ext>
            </a:extLst>
          </p:cNvPr>
          <p:cNvSpPr>
            <a:spLocks noGrp="1"/>
          </p:cNvSpPr>
          <p:nvPr>
            <p:ph idx="12"/>
          </p:nvPr>
        </p:nvSpPr>
        <p:spPr>
          <a:xfrm>
            <a:off x="838200" y="3623190"/>
            <a:ext cx="1775792" cy="798305"/>
          </a:xfrm>
        </p:spPr>
        <p:txBody>
          <a:bodyPr/>
          <a:lstStyle/>
          <a:p>
            <a:r>
              <a:rPr lang="fr-FR" dirty="0"/>
              <a:t>03</a:t>
            </a:r>
          </a:p>
        </p:txBody>
      </p:sp>
    </p:spTree>
    <p:extLst>
      <p:ext uri="{BB962C8B-B14F-4D97-AF65-F5344CB8AC3E}">
        <p14:creationId xmlns:p14="http://schemas.microsoft.com/office/powerpoint/2010/main" val="1908426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93C62B2-DC22-A348-B2D5-8FA3E0BA486F}"/>
              </a:ext>
            </a:extLst>
          </p:cNvPr>
          <p:cNvSpPr>
            <a:spLocks noGrp="1"/>
          </p:cNvSpPr>
          <p:nvPr>
            <p:ph type="ctrTitle"/>
          </p:nvPr>
        </p:nvSpPr>
        <p:spPr>
          <a:xfrm>
            <a:off x="650093" y="3080657"/>
            <a:ext cx="10809268" cy="2951568"/>
          </a:xfrm>
        </p:spPr>
        <p:txBody>
          <a:bodyPr/>
          <a:lstStyle/>
          <a:p>
            <a:r>
              <a:rPr lang="fr-FR" dirty="0"/>
              <a:t>Rappel de la méthode</a:t>
            </a:r>
          </a:p>
        </p:txBody>
      </p:sp>
    </p:spTree>
    <p:extLst>
      <p:ext uri="{BB962C8B-B14F-4D97-AF65-F5344CB8AC3E}">
        <p14:creationId xmlns:p14="http://schemas.microsoft.com/office/powerpoint/2010/main" val="2228427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e la date 2">
            <a:extLst>
              <a:ext uri="{FF2B5EF4-FFF2-40B4-BE49-F238E27FC236}">
                <a16:creationId xmlns:a16="http://schemas.microsoft.com/office/drawing/2014/main" id="{28103163-8F40-4A9A-A7C7-BC434BC0E43A}"/>
              </a:ext>
            </a:extLst>
          </p:cNvPr>
          <p:cNvSpPr>
            <a:spLocks noGrp="1"/>
          </p:cNvSpPr>
          <p:nvPr>
            <p:ph type="dt" sz="half" idx="10"/>
          </p:nvPr>
        </p:nvSpPr>
        <p:spPr/>
        <p:txBody>
          <a:bodyPr/>
          <a:lstStyle/>
          <a:p>
            <a:fld id="{263B0606-2D3D-4946-B61D-706B6977CEAE}" type="datetime3">
              <a:rPr lang="fr-FR" smtClean="0"/>
              <a:t>31.05.23</a:t>
            </a:fld>
            <a:endParaRPr lang="fr-FR" dirty="0"/>
          </a:p>
        </p:txBody>
      </p:sp>
      <p:sp>
        <p:nvSpPr>
          <p:cNvPr id="5" name="Espace réservé du numéro de diapositive 4">
            <a:extLst>
              <a:ext uri="{FF2B5EF4-FFF2-40B4-BE49-F238E27FC236}">
                <a16:creationId xmlns:a16="http://schemas.microsoft.com/office/drawing/2014/main" id="{F0C1CCEC-4979-418C-9DD9-89BC77BFBA6A}"/>
              </a:ext>
            </a:extLst>
          </p:cNvPr>
          <p:cNvSpPr>
            <a:spLocks noGrp="1"/>
          </p:cNvSpPr>
          <p:nvPr>
            <p:ph type="sldNum" sz="quarter" idx="12"/>
          </p:nvPr>
        </p:nvSpPr>
        <p:spPr/>
        <p:txBody>
          <a:bodyPr/>
          <a:lstStyle/>
          <a:p>
            <a:fld id="{67C35F49-E104-8448-9360-09FE91278B5B}" type="slidenum">
              <a:rPr lang="fr-FR" smtClean="0"/>
              <a:t>4</a:t>
            </a:fld>
            <a:endParaRPr lang="fr-FR"/>
          </a:p>
        </p:txBody>
      </p:sp>
      <p:sp>
        <p:nvSpPr>
          <p:cNvPr id="7" name="Titre 6">
            <a:extLst>
              <a:ext uri="{FF2B5EF4-FFF2-40B4-BE49-F238E27FC236}">
                <a16:creationId xmlns:a16="http://schemas.microsoft.com/office/drawing/2014/main" id="{89014F60-0433-4819-9066-625AFBCBA8E2}"/>
              </a:ext>
            </a:extLst>
          </p:cNvPr>
          <p:cNvSpPr>
            <a:spLocks noGrp="1"/>
          </p:cNvSpPr>
          <p:nvPr>
            <p:ph type="title"/>
          </p:nvPr>
        </p:nvSpPr>
        <p:spPr/>
        <p:txBody>
          <a:bodyPr/>
          <a:lstStyle/>
          <a:p>
            <a:r>
              <a:rPr lang="fr-FR" dirty="0"/>
              <a:t>Généralités</a:t>
            </a:r>
          </a:p>
        </p:txBody>
      </p:sp>
      <p:sp>
        <p:nvSpPr>
          <p:cNvPr id="6" name="Espace réservé du contenu 5">
            <a:extLst>
              <a:ext uri="{FF2B5EF4-FFF2-40B4-BE49-F238E27FC236}">
                <a16:creationId xmlns:a16="http://schemas.microsoft.com/office/drawing/2014/main" id="{4EAFAA34-0368-43DC-A961-1E4AC61F3FBF}"/>
              </a:ext>
            </a:extLst>
          </p:cNvPr>
          <p:cNvSpPr>
            <a:spLocks noGrp="1"/>
          </p:cNvSpPr>
          <p:nvPr>
            <p:ph idx="1"/>
          </p:nvPr>
        </p:nvSpPr>
        <p:spPr>
          <a:xfrm>
            <a:off x="474133" y="1992429"/>
            <a:ext cx="11389918" cy="4474359"/>
          </a:xfrm>
        </p:spPr>
        <p:txBody>
          <a:bodyPr/>
          <a:lstStyle/>
          <a:p>
            <a:pPr lvl="1">
              <a:spcAft>
                <a:spcPts val="600"/>
              </a:spcAft>
              <a:buSzPct val="100000"/>
            </a:pPr>
            <a:r>
              <a:rPr lang="fr-FR" dirty="0">
                <a:latin typeface="Calibri" panose="020F0502020204030204" pitchFamily="34" charset="0"/>
              </a:rPr>
              <a:t>L’analyse de l’hiver est réalisée du 1</a:t>
            </a:r>
            <a:r>
              <a:rPr lang="fr-FR" baseline="30000" dirty="0">
                <a:latin typeface="Calibri" panose="020F0502020204030204" pitchFamily="34" charset="0"/>
              </a:rPr>
              <a:t>er</a:t>
            </a:r>
            <a:r>
              <a:rPr lang="fr-FR" dirty="0">
                <a:latin typeface="Calibri" panose="020F0502020204030204" pitchFamily="34" charset="0"/>
              </a:rPr>
              <a:t> au 30 avril de l’année N.</a:t>
            </a:r>
          </a:p>
          <a:p>
            <a:pPr lvl="1">
              <a:spcAft>
                <a:spcPts val="600"/>
              </a:spcAft>
              <a:buSzPct val="100000"/>
            </a:pPr>
            <a:r>
              <a:rPr lang="fr-FR" dirty="0">
                <a:latin typeface="Calibri" panose="020F0502020204030204" pitchFamily="34" charset="0"/>
              </a:rPr>
              <a:t>P</a:t>
            </a:r>
            <a:r>
              <a:rPr lang="fr-FR" dirty="0">
                <a:solidFill>
                  <a:schemeClr val="tx1"/>
                </a:solidFill>
                <a:latin typeface="Calibri" panose="020F0502020204030204" pitchFamily="34" charset="0"/>
              </a:rPr>
              <a:t>ériode analysée </a:t>
            </a:r>
            <a:r>
              <a:rPr lang="fr-FR" b="0" dirty="0">
                <a:solidFill>
                  <a:schemeClr val="tx1"/>
                </a:solidFill>
                <a:latin typeface="Calibri" panose="020F0502020204030204" pitchFamily="34" charset="0"/>
              </a:rPr>
              <a:t>: du </a:t>
            </a:r>
            <a:r>
              <a:rPr lang="fr-FR" dirty="0">
                <a:solidFill>
                  <a:schemeClr val="tx1"/>
                </a:solidFill>
                <a:latin typeface="Calibri" panose="020F0502020204030204" pitchFamily="34" charset="0"/>
              </a:rPr>
              <a:t>1</a:t>
            </a:r>
            <a:r>
              <a:rPr lang="fr-FR" baseline="30000" dirty="0">
                <a:solidFill>
                  <a:schemeClr val="tx1"/>
                </a:solidFill>
                <a:latin typeface="Calibri" panose="020F0502020204030204" pitchFamily="34" charset="0"/>
              </a:rPr>
              <a:t>er</a:t>
            </a:r>
            <a:r>
              <a:rPr lang="fr-FR" dirty="0">
                <a:solidFill>
                  <a:schemeClr val="tx1"/>
                </a:solidFill>
                <a:latin typeface="Calibri" panose="020F0502020204030204" pitchFamily="34" charset="0"/>
              </a:rPr>
              <a:t> novembre N-1 au 31 mars N = hiver gazier</a:t>
            </a:r>
          </a:p>
          <a:p>
            <a:pPr lvl="1">
              <a:spcAft>
                <a:spcPts val="600"/>
              </a:spcAft>
              <a:buSzPct val="100000"/>
            </a:pPr>
            <a:r>
              <a:rPr lang="fr-FR" b="1" dirty="0">
                <a:latin typeface="Calibri" panose="020F0502020204030204" pitchFamily="34" charset="0"/>
              </a:rPr>
              <a:t>O</a:t>
            </a:r>
            <a:r>
              <a:rPr lang="fr-FR" b="1" dirty="0">
                <a:solidFill>
                  <a:schemeClr val="tx1"/>
                </a:solidFill>
                <a:latin typeface="Calibri" panose="020F0502020204030204" pitchFamily="34" charset="0"/>
              </a:rPr>
              <a:t>bjectif</a:t>
            </a:r>
            <a:r>
              <a:rPr lang="fr-FR" dirty="0">
                <a:solidFill>
                  <a:schemeClr val="tx1"/>
                </a:solidFill>
                <a:latin typeface="Calibri" panose="020F0502020204030204" pitchFamily="34" charset="0"/>
              </a:rPr>
              <a:t> </a:t>
            </a:r>
            <a:r>
              <a:rPr lang="fr-FR" b="1" dirty="0">
                <a:solidFill>
                  <a:schemeClr val="tx1"/>
                </a:solidFill>
                <a:latin typeface="Calibri" panose="020F0502020204030204" pitchFamily="34" charset="0"/>
              </a:rPr>
              <a:t>: évaluer la pointe de consommation journalière au risque froid 2% de l’hiver écoulé </a:t>
            </a:r>
            <a:r>
              <a:rPr lang="fr-FR" b="0" dirty="0">
                <a:solidFill>
                  <a:schemeClr val="tx1"/>
                </a:solidFill>
                <a:latin typeface="Calibri" panose="020F0502020204030204" pitchFamily="34" charset="0"/>
              </a:rPr>
              <a:t>en chaque point du réseau </a:t>
            </a:r>
            <a:br>
              <a:rPr lang="fr-FR" b="0" dirty="0">
                <a:solidFill>
                  <a:schemeClr val="tx1"/>
                </a:solidFill>
                <a:latin typeface="Calibri" panose="020F0502020204030204" pitchFamily="34" charset="0"/>
              </a:rPr>
            </a:br>
            <a:r>
              <a:rPr lang="fr-FR" b="0" dirty="0">
                <a:solidFill>
                  <a:schemeClr val="tx1"/>
                </a:solidFill>
                <a:latin typeface="Calibri" panose="020F0502020204030204" pitchFamily="34" charset="0"/>
              </a:rPr>
              <a:t>(à la maille du PAPE)</a:t>
            </a:r>
          </a:p>
          <a:p>
            <a:pPr>
              <a:spcBef>
                <a:spcPts val="600"/>
              </a:spcBef>
              <a:spcAft>
                <a:spcPts val="600"/>
              </a:spcAft>
              <a:buSzPct val="100000"/>
            </a:pPr>
            <a:endParaRPr lang="fr-FR" b="0" dirty="0">
              <a:latin typeface="Calibri" panose="020F0502020204030204" pitchFamily="34" charset="0"/>
            </a:endParaRPr>
          </a:p>
          <a:p>
            <a:pPr>
              <a:spcAft>
                <a:spcPts val="2600"/>
              </a:spcAft>
              <a:buSzPct val="100000"/>
            </a:pPr>
            <a:r>
              <a:rPr lang="fr-FR" b="0" i="1" dirty="0">
                <a:solidFill>
                  <a:schemeClr val="tx1"/>
                </a:solidFill>
                <a:latin typeface="Calibri" panose="020F0502020204030204" pitchFamily="34" charset="0"/>
              </a:rPr>
              <a:t>Un PAPE est un </a:t>
            </a:r>
            <a:r>
              <a:rPr lang="fr-FR" i="1" dirty="0">
                <a:solidFill>
                  <a:schemeClr val="tx1"/>
                </a:solidFill>
                <a:latin typeface="Calibri" panose="020F0502020204030204" pitchFamily="34" charset="0"/>
              </a:rPr>
              <a:t>regroupement de postes de livraison reliés par une réseau de distribution maillé </a:t>
            </a:r>
            <a:r>
              <a:rPr lang="fr-FR" b="0" i="1" dirty="0">
                <a:solidFill>
                  <a:schemeClr val="tx1"/>
                </a:solidFill>
                <a:latin typeface="Calibri" panose="020F0502020204030204" pitchFamily="34" charset="0"/>
              </a:rPr>
              <a:t>et ayant un </a:t>
            </a:r>
            <a:r>
              <a:rPr lang="fr-FR" i="1" dirty="0">
                <a:solidFill>
                  <a:schemeClr val="tx1"/>
                </a:solidFill>
                <a:latin typeface="Calibri" panose="020F0502020204030204" pitchFamily="34" charset="0"/>
              </a:rPr>
              <a:t>comportement cohérent d’un point de vue climatique</a:t>
            </a:r>
            <a:r>
              <a:rPr lang="fr-FR" b="0" i="1" dirty="0">
                <a:solidFill>
                  <a:schemeClr val="tx1"/>
                </a:solidFill>
                <a:latin typeface="Calibri" panose="020F0502020204030204" pitchFamily="34" charset="0"/>
              </a:rPr>
              <a:t>. La maille PAPE est plus fine que la maille PITD, les PITD couvrent généralement un territoire trop étendu pour pouvoir servir au dimensionnement du réseau de transport (exemple du PITD Paris ≈ 20% de la consommation de pointe globale).  </a:t>
            </a:r>
            <a:endParaRPr lang="fr-FR" sz="1800" b="0" i="1" dirty="0">
              <a:solidFill>
                <a:schemeClr val="tx1"/>
              </a:solidFill>
              <a:latin typeface="Calibri" panose="020F0502020204030204" pitchFamily="34" charset="0"/>
            </a:endParaRPr>
          </a:p>
          <a:p>
            <a:r>
              <a:rPr lang="fr-FR" b="0" dirty="0">
                <a:solidFill>
                  <a:schemeClr val="tx1"/>
                </a:solidFill>
                <a:latin typeface="Calibri" pitchFamily="34" charset="0"/>
              </a:rPr>
              <a:t>L’analyse de l’hiver constitue la première étape de l’exercice annuel du « cycle des études », qui comprend également les prévisions de consommation au risque 2% à moyen et long terme, utilisées notamment dans le dimensionnement du réseau. </a:t>
            </a:r>
          </a:p>
          <a:p>
            <a:endParaRPr lang="fr-FR" dirty="0"/>
          </a:p>
        </p:txBody>
      </p:sp>
    </p:spTree>
    <p:extLst>
      <p:ext uri="{BB962C8B-B14F-4D97-AF65-F5344CB8AC3E}">
        <p14:creationId xmlns:p14="http://schemas.microsoft.com/office/powerpoint/2010/main" val="8169898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e la date 2">
            <a:extLst>
              <a:ext uri="{FF2B5EF4-FFF2-40B4-BE49-F238E27FC236}">
                <a16:creationId xmlns:a16="http://schemas.microsoft.com/office/drawing/2014/main" id="{28103163-8F40-4A9A-A7C7-BC434BC0E43A}"/>
              </a:ext>
            </a:extLst>
          </p:cNvPr>
          <p:cNvSpPr>
            <a:spLocks noGrp="1"/>
          </p:cNvSpPr>
          <p:nvPr>
            <p:ph type="dt" sz="half" idx="10"/>
          </p:nvPr>
        </p:nvSpPr>
        <p:spPr/>
        <p:txBody>
          <a:bodyPr/>
          <a:lstStyle/>
          <a:p>
            <a:fld id="{263B0606-2D3D-4946-B61D-706B6977CEAE}" type="datetime3">
              <a:rPr lang="fr-FR" smtClean="0"/>
              <a:t>31.05.23</a:t>
            </a:fld>
            <a:endParaRPr lang="fr-FR" dirty="0"/>
          </a:p>
        </p:txBody>
      </p:sp>
      <p:sp>
        <p:nvSpPr>
          <p:cNvPr id="5" name="Espace réservé du numéro de diapositive 4">
            <a:extLst>
              <a:ext uri="{FF2B5EF4-FFF2-40B4-BE49-F238E27FC236}">
                <a16:creationId xmlns:a16="http://schemas.microsoft.com/office/drawing/2014/main" id="{F0C1CCEC-4979-418C-9DD9-89BC77BFBA6A}"/>
              </a:ext>
            </a:extLst>
          </p:cNvPr>
          <p:cNvSpPr>
            <a:spLocks noGrp="1"/>
          </p:cNvSpPr>
          <p:nvPr>
            <p:ph type="sldNum" sz="quarter" idx="12"/>
          </p:nvPr>
        </p:nvSpPr>
        <p:spPr/>
        <p:txBody>
          <a:bodyPr/>
          <a:lstStyle/>
          <a:p>
            <a:fld id="{67C35F49-E104-8448-9360-09FE91278B5B}" type="slidenum">
              <a:rPr lang="fr-FR" smtClean="0"/>
              <a:t>5</a:t>
            </a:fld>
            <a:endParaRPr lang="fr-FR"/>
          </a:p>
        </p:txBody>
      </p:sp>
      <p:sp>
        <p:nvSpPr>
          <p:cNvPr id="7" name="Titre 6">
            <a:extLst>
              <a:ext uri="{FF2B5EF4-FFF2-40B4-BE49-F238E27FC236}">
                <a16:creationId xmlns:a16="http://schemas.microsoft.com/office/drawing/2014/main" id="{89014F60-0433-4819-9066-625AFBCBA8E2}"/>
              </a:ext>
            </a:extLst>
          </p:cNvPr>
          <p:cNvSpPr>
            <a:spLocks noGrp="1"/>
          </p:cNvSpPr>
          <p:nvPr>
            <p:ph type="title"/>
          </p:nvPr>
        </p:nvSpPr>
        <p:spPr/>
        <p:txBody>
          <a:bodyPr/>
          <a:lstStyle/>
          <a:p>
            <a:r>
              <a:rPr lang="fr-FR" dirty="0"/>
              <a:t>Généralités</a:t>
            </a:r>
          </a:p>
        </p:txBody>
      </p:sp>
      <p:sp>
        <p:nvSpPr>
          <p:cNvPr id="6" name="Espace réservé du contenu 5">
            <a:extLst>
              <a:ext uri="{FF2B5EF4-FFF2-40B4-BE49-F238E27FC236}">
                <a16:creationId xmlns:a16="http://schemas.microsoft.com/office/drawing/2014/main" id="{4EAFAA34-0368-43DC-A961-1E4AC61F3FBF}"/>
              </a:ext>
            </a:extLst>
          </p:cNvPr>
          <p:cNvSpPr>
            <a:spLocks noGrp="1"/>
          </p:cNvSpPr>
          <p:nvPr>
            <p:ph idx="1"/>
          </p:nvPr>
        </p:nvSpPr>
        <p:spPr>
          <a:xfrm>
            <a:off x="808594" y="1868398"/>
            <a:ext cx="10881836" cy="4474359"/>
          </a:xfrm>
        </p:spPr>
        <p:txBody>
          <a:bodyPr/>
          <a:lstStyle/>
          <a:p>
            <a:pPr>
              <a:spcBef>
                <a:spcPts val="600"/>
              </a:spcBef>
              <a:spcAft>
                <a:spcPts val="600"/>
              </a:spcAft>
              <a:buSzPct val="100000"/>
            </a:pPr>
            <a:r>
              <a:rPr lang="fr-FR" sz="2400" b="0" dirty="0">
                <a:solidFill>
                  <a:schemeClr val="tx1"/>
                </a:solidFill>
                <a:latin typeface="Calibri" panose="020F0502020204030204" pitchFamily="34" charset="0"/>
              </a:rPr>
              <a:t> </a:t>
            </a:r>
          </a:p>
          <a:p>
            <a:pPr lvl="1">
              <a:spcAft>
                <a:spcPts val="600"/>
              </a:spcAft>
              <a:buSzPct val="100000"/>
            </a:pPr>
            <a:r>
              <a:rPr lang="fr-FR" sz="2400" dirty="0">
                <a:latin typeface="Calibri" panose="020F0502020204030204" pitchFamily="34" charset="0"/>
              </a:rPr>
              <a:t> 2 </a:t>
            </a:r>
            <a:r>
              <a:rPr lang="fr-FR" sz="2400" b="0" dirty="0">
                <a:solidFill>
                  <a:schemeClr val="tx1"/>
                </a:solidFill>
                <a:latin typeface="Calibri" panose="020F0502020204030204" pitchFamily="34" charset="0"/>
              </a:rPr>
              <a:t>types de comportement identifiés</a:t>
            </a:r>
          </a:p>
          <a:p>
            <a:pPr lvl="2">
              <a:spcAft>
                <a:spcPts val="600"/>
              </a:spcAft>
              <a:buSzPct val="100000"/>
            </a:pPr>
            <a:r>
              <a:rPr lang="fr-FR" sz="2000" dirty="0">
                <a:latin typeface="Calibri" panose="020F0502020204030204" pitchFamily="34" charset="0"/>
              </a:rPr>
              <a:t> Pou</a:t>
            </a:r>
            <a:r>
              <a:rPr lang="fr-FR" sz="1800" dirty="0">
                <a:latin typeface="Calibri" panose="020F0502020204030204" pitchFamily="34" charset="0"/>
              </a:rPr>
              <a:t>r les </a:t>
            </a:r>
            <a:r>
              <a:rPr lang="fr-FR" sz="1800" b="1" dirty="0">
                <a:latin typeface="Calibri" panose="020F0502020204030204" pitchFamily="34" charset="0"/>
              </a:rPr>
              <a:t>clients non thermosensibles </a:t>
            </a:r>
            <a:r>
              <a:rPr lang="fr-FR" sz="1800" dirty="0">
                <a:latin typeface="Calibri" panose="020F0502020204030204" pitchFamily="34" charset="0"/>
              </a:rPr>
              <a:t>= quelques DP + la très grande majorité des clients industriels « process »</a:t>
            </a:r>
          </a:p>
          <a:p>
            <a:pPr marL="266700" lvl="2" indent="0">
              <a:spcAft>
                <a:spcPts val="600"/>
              </a:spcAft>
              <a:buSzPct val="100000"/>
              <a:buNone/>
            </a:pPr>
            <a:r>
              <a:rPr lang="fr-FR" sz="1800" dirty="0">
                <a:latin typeface="Calibri" panose="020F0502020204030204" pitchFamily="34" charset="0"/>
              </a:rPr>
              <a:t>      On retient comme valeur de pointe P2 :  la </a:t>
            </a:r>
            <a:r>
              <a:rPr lang="fr-FR" sz="1800" b="1" dirty="0">
                <a:latin typeface="Calibri" panose="020F0502020204030204" pitchFamily="34" charset="0"/>
              </a:rPr>
              <a:t>consommation maximum constatée sur l’hiver</a:t>
            </a:r>
            <a:r>
              <a:rPr lang="fr-FR" sz="1800" dirty="0">
                <a:latin typeface="Calibri" panose="020F0502020204030204" pitchFamily="34" charset="0"/>
              </a:rPr>
              <a:t>. </a:t>
            </a:r>
          </a:p>
          <a:p>
            <a:pPr marL="266700" lvl="2" indent="0">
              <a:spcAft>
                <a:spcPts val="600"/>
              </a:spcAft>
              <a:buSzPct val="100000"/>
              <a:buNone/>
            </a:pPr>
            <a:endParaRPr lang="fr-FR" sz="1800" dirty="0">
              <a:latin typeface="Calibri" panose="020F0502020204030204" pitchFamily="34" charset="0"/>
            </a:endParaRPr>
          </a:p>
          <a:p>
            <a:pPr lvl="2">
              <a:spcAft>
                <a:spcPts val="600"/>
              </a:spcAft>
              <a:buSzPct val="100000"/>
            </a:pPr>
            <a:r>
              <a:rPr lang="fr-FR" sz="1800" dirty="0">
                <a:latin typeface="Calibri" panose="020F0502020204030204" pitchFamily="34" charset="0"/>
              </a:rPr>
              <a:t> Pour les </a:t>
            </a:r>
            <a:r>
              <a:rPr lang="fr-FR" sz="1800" b="1" dirty="0">
                <a:latin typeface="Calibri" panose="020F0502020204030204" pitchFamily="34" charset="0"/>
              </a:rPr>
              <a:t>clients</a:t>
            </a:r>
            <a:r>
              <a:rPr lang="fr-FR" sz="1800" dirty="0">
                <a:latin typeface="Calibri" panose="020F0502020204030204" pitchFamily="34" charset="0"/>
              </a:rPr>
              <a:t> </a:t>
            </a:r>
            <a:r>
              <a:rPr lang="fr-FR" sz="1800" b="1" dirty="0">
                <a:latin typeface="Calibri" panose="020F0502020204030204" pitchFamily="34" charset="0"/>
              </a:rPr>
              <a:t>thermosensibles </a:t>
            </a:r>
            <a:r>
              <a:rPr lang="fr-FR" sz="1800" dirty="0">
                <a:latin typeface="Calibri" panose="020F0502020204030204" pitchFamily="34" charset="0"/>
              </a:rPr>
              <a:t>= la très grande majorité des DP + quelques clients industriels « chauffage »</a:t>
            </a:r>
          </a:p>
          <a:p>
            <a:pPr marL="358775" lvl="4" indent="0">
              <a:spcAft>
                <a:spcPts val="600"/>
              </a:spcAft>
              <a:buSzPct val="100000"/>
              <a:buNone/>
            </a:pPr>
            <a:r>
              <a:rPr lang="fr-FR" sz="1800" dirty="0">
                <a:latin typeface="Calibri" panose="020F0502020204030204" pitchFamily="34" charset="0"/>
              </a:rPr>
              <a:t>La valeur de pointe P2 est estimée  par régression donnée par l’algorithme développé en 2018 </a:t>
            </a:r>
          </a:p>
          <a:p>
            <a:pPr marL="225425" lvl="2" indent="0">
              <a:spcAft>
                <a:spcPts val="600"/>
              </a:spcAft>
              <a:buSzPct val="100000"/>
              <a:buNone/>
            </a:pPr>
            <a:endParaRPr lang="fr-FR" dirty="0">
              <a:latin typeface="Calibri" panose="020F0502020204030204" pitchFamily="34" charset="0"/>
            </a:endParaRPr>
          </a:p>
          <a:p>
            <a:endParaRPr lang="fr-FR" dirty="0"/>
          </a:p>
        </p:txBody>
      </p:sp>
    </p:spTree>
    <p:extLst>
      <p:ext uri="{BB962C8B-B14F-4D97-AF65-F5344CB8AC3E}">
        <p14:creationId xmlns:p14="http://schemas.microsoft.com/office/powerpoint/2010/main" val="307565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e la date 2">
            <a:extLst>
              <a:ext uri="{FF2B5EF4-FFF2-40B4-BE49-F238E27FC236}">
                <a16:creationId xmlns:a16="http://schemas.microsoft.com/office/drawing/2014/main" id="{28103163-8F40-4A9A-A7C7-BC434BC0E43A}"/>
              </a:ext>
            </a:extLst>
          </p:cNvPr>
          <p:cNvSpPr>
            <a:spLocks noGrp="1"/>
          </p:cNvSpPr>
          <p:nvPr>
            <p:ph type="dt" sz="half" idx="10"/>
          </p:nvPr>
        </p:nvSpPr>
        <p:spPr/>
        <p:txBody>
          <a:bodyPr/>
          <a:lstStyle/>
          <a:p>
            <a:fld id="{263B0606-2D3D-4946-B61D-706B6977CEAE}" type="datetime3">
              <a:rPr lang="fr-FR" smtClean="0"/>
              <a:t>31.05.23</a:t>
            </a:fld>
            <a:endParaRPr lang="fr-FR" dirty="0"/>
          </a:p>
        </p:txBody>
      </p:sp>
      <p:sp>
        <p:nvSpPr>
          <p:cNvPr id="5" name="Espace réservé du numéro de diapositive 4">
            <a:extLst>
              <a:ext uri="{FF2B5EF4-FFF2-40B4-BE49-F238E27FC236}">
                <a16:creationId xmlns:a16="http://schemas.microsoft.com/office/drawing/2014/main" id="{F0C1CCEC-4979-418C-9DD9-89BC77BFBA6A}"/>
              </a:ext>
            </a:extLst>
          </p:cNvPr>
          <p:cNvSpPr>
            <a:spLocks noGrp="1"/>
          </p:cNvSpPr>
          <p:nvPr>
            <p:ph type="sldNum" sz="quarter" idx="12"/>
          </p:nvPr>
        </p:nvSpPr>
        <p:spPr/>
        <p:txBody>
          <a:bodyPr/>
          <a:lstStyle/>
          <a:p>
            <a:fld id="{67C35F49-E104-8448-9360-09FE91278B5B}" type="slidenum">
              <a:rPr lang="fr-FR" smtClean="0"/>
              <a:t>6</a:t>
            </a:fld>
            <a:endParaRPr lang="fr-FR"/>
          </a:p>
        </p:txBody>
      </p:sp>
      <p:sp>
        <p:nvSpPr>
          <p:cNvPr id="7" name="Titre 6">
            <a:extLst>
              <a:ext uri="{FF2B5EF4-FFF2-40B4-BE49-F238E27FC236}">
                <a16:creationId xmlns:a16="http://schemas.microsoft.com/office/drawing/2014/main" id="{89014F60-0433-4819-9066-625AFBCBA8E2}"/>
              </a:ext>
            </a:extLst>
          </p:cNvPr>
          <p:cNvSpPr>
            <a:spLocks noGrp="1"/>
          </p:cNvSpPr>
          <p:nvPr>
            <p:ph type="title"/>
          </p:nvPr>
        </p:nvSpPr>
        <p:spPr/>
        <p:txBody>
          <a:bodyPr/>
          <a:lstStyle/>
          <a:p>
            <a:r>
              <a:rPr lang="fr-FR" sz="2400" dirty="0"/>
              <a:t>Algorithme développé en 2018</a:t>
            </a:r>
          </a:p>
        </p:txBody>
      </p:sp>
      <p:sp>
        <p:nvSpPr>
          <p:cNvPr id="4" name="Espace réservé du contenu 3">
            <a:extLst>
              <a:ext uri="{FF2B5EF4-FFF2-40B4-BE49-F238E27FC236}">
                <a16:creationId xmlns:a16="http://schemas.microsoft.com/office/drawing/2014/main" id="{CB3456A9-951F-4FEC-AD72-381FDA56A79B}"/>
              </a:ext>
            </a:extLst>
          </p:cNvPr>
          <p:cNvSpPr>
            <a:spLocks noGrp="1"/>
          </p:cNvSpPr>
          <p:nvPr>
            <p:ph idx="1"/>
          </p:nvPr>
        </p:nvSpPr>
        <p:spPr>
          <a:xfrm>
            <a:off x="785445" y="1632031"/>
            <a:ext cx="10515600" cy="4637988"/>
          </a:xfrm>
        </p:spPr>
        <p:txBody>
          <a:bodyPr/>
          <a:lstStyle/>
          <a:p>
            <a:endParaRPr lang="fr-FR" b="1" dirty="0">
              <a:latin typeface="Calibri" panose="020F0502020204030204" pitchFamily="34" charset="0"/>
            </a:endParaRPr>
          </a:p>
          <a:p>
            <a:pPr lvl="1"/>
            <a:r>
              <a:rPr lang="fr-FR" b="1" dirty="0">
                <a:latin typeface="Calibri" panose="020F0502020204030204" pitchFamily="34" charset="0"/>
              </a:rPr>
              <a:t>Pour chaque PAPE, la consommation  </a:t>
            </a:r>
            <a:r>
              <a:rPr lang="fr-FR" b="1" dirty="0" err="1">
                <a:latin typeface="Calibri" panose="020F0502020204030204" pitchFamily="34" charset="0"/>
              </a:rPr>
              <a:t>Cj</a:t>
            </a:r>
            <a:r>
              <a:rPr lang="fr-FR" b="1" dirty="0">
                <a:latin typeface="Calibri" panose="020F0502020204030204" pitchFamily="34" charset="0"/>
              </a:rPr>
              <a:t> du jour j, est estimée selon l’équation suivante :</a:t>
            </a:r>
          </a:p>
          <a:p>
            <a:pPr lvl="1"/>
            <a:endParaRPr lang="fr-FR" b="1" dirty="0">
              <a:latin typeface="Calibri" panose="020F0502020204030204" pitchFamily="34" charset="0"/>
            </a:endParaRPr>
          </a:p>
          <a:p>
            <a:pPr marL="7937" lvl="1" indent="0">
              <a:buNone/>
            </a:pPr>
            <a:endParaRPr lang="fr-FR" b="1" dirty="0">
              <a:latin typeface="Calibri" panose="020F0502020204030204" pitchFamily="34" charset="0"/>
            </a:endParaRPr>
          </a:p>
          <a:p>
            <a:pPr lvl="1"/>
            <a:endParaRPr lang="fr-FR" b="1" dirty="0">
              <a:latin typeface="Calibri" panose="020F0502020204030204" pitchFamily="34" charset="0"/>
            </a:endParaRPr>
          </a:p>
          <a:p>
            <a:pPr lvl="1"/>
            <a:endParaRPr lang="fr-FR" b="1" dirty="0">
              <a:latin typeface="Calibri" panose="020F0502020204030204" pitchFamily="34" charset="0"/>
            </a:endParaRPr>
          </a:p>
          <a:p>
            <a:pPr lvl="1"/>
            <a:endParaRPr lang="fr-FR" b="1" dirty="0">
              <a:latin typeface="Calibri" panose="020F0502020204030204" pitchFamily="34" charset="0"/>
            </a:endParaRPr>
          </a:p>
          <a:p>
            <a:pPr lvl="1"/>
            <a:endParaRPr lang="fr-FR" b="1" dirty="0">
              <a:latin typeface="Calibri" panose="020F0502020204030204" pitchFamily="34" charset="0"/>
            </a:endParaRPr>
          </a:p>
          <a:p>
            <a:pPr marL="7937" lvl="1" indent="0">
              <a:buNone/>
            </a:pPr>
            <a:endParaRPr lang="fr-FR" b="1" dirty="0">
              <a:latin typeface="Calibri" panose="020F0502020204030204" pitchFamily="34" charset="0"/>
            </a:endParaRPr>
          </a:p>
          <a:p>
            <a:pPr lvl="1"/>
            <a:r>
              <a:rPr lang="fr-FR" b="1" dirty="0">
                <a:latin typeface="Calibri" panose="020F0502020204030204" pitchFamily="34" charset="0"/>
              </a:rPr>
              <a:t>L’utilisation supplémentaire  des données des 3 hivers précédents permet de :</a:t>
            </a:r>
          </a:p>
          <a:p>
            <a:pPr lvl="2"/>
            <a:r>
              <a:rPr lang="fr-FR" sz="1600" dirty="0">
                <a:latin typeface="Calibri" panose="020F0502020204030204" pitchFamily="34" charset="0"/>
                <a:cs typeface="Segoe UI Light" panose="020B0502040204020203" pitchFamily="34" charset="0"/>
              </a:rPr>
              <a:t>Faire face </a:t>
            </a:r>
            <a:r>
              <a:rPr lang="fr-FR" sz="1600" dirty="0">
                <a:latin typeface="Calibri" panose="020F0502020204030204" pitchFamily="34" charset="0"/>
                <a:cs typeface="Segoe UI Light" panose="020B0502040204020203" pitchFamily="34" charset="0"/>
                <a:sym typeface="Wingdings" panose="05000000000000000000" pitchFamily="2" charset="2"/>
              </a:rPr>
              <a:t>à la problématique d’hivers chauds</a:t>
            </a:r>
          </a:p>
          <a:p>
            <a:pPr lvl="2"/>
            <a:r>
              <a:rPr lang="fr-FR" sz="1600" dirty="0">
                <a:latin typeface="Calibri" panose="020F0502020204030204" pitchFamily="34" charset="0"/>
                <a:cs typeface="Segoe UI Light" panose="020B0502040204020203" pitchFamily="34" charset="0"/>
                <a:sym typeface="Wingdings" panose="05000000000000000000" pitchFamily="2" charset="2"/>
              </a:rPr>
              <a:t>Construire un modèle de régression plus robuste </a:t>
            </a:r>
          </a:p>
          <a:p>
            <a:pPr lvl="1"/>
            <a:r>
              <a:rPr lang="fr-FR" b="1" dirty="0">
                <a:latin typeface="Calibri" panose="020F0502020204030204" pitchFamily="34" charset="0"/>
                <a:sym typeface="Wingdings" panose="05000000000000000000" pitchFamily="2" charset="2"/>
              </a:rPr>
              <a:t>L’es</a:t>
            </a:r>
            <a:r>
              <a:rPr lang="fr-FR" b="1" dirty="0">
                <a:latin typeface="Calibri" panose="020F0502020204030204" pitchFamily="34" charset="0"/>
              </a:rPr>
              <a:t>timation de la consommation au risque 2% est faite sous l’hypothèse que la consommation se stabilise  </a:t>
            </a:r>
            <a:br>
              <a:rPr lang="fr-FR" b="1" dirty="0">
                <a:latin typeface="Calibri" panose="020F0502020204030204" pitchFamily="34" charset="0"/>
              </a:rPr>
            </a:br>
            <a:r>
              <a:rPr lang="fr-FR" b="1" dirty="0">
                <a:latin typeface="Calibri" panose="020F0502020204030204" pitchFamily="34" charset="0"/>
              </a:rPr>
              <a:t>lors des 3 jours consécutifs de grand froid</a:t>
            </a:r>
          </a:p>
          <a:p>
            <a:endParaRPr lang="fr-FR" dirty="0">
              <a:latin typeface="Calibri" panose="020F0502020204030204" pitchFamily="34" charset="0"/>
            </a:endParaRPr>
          </a:p>
          <a:p>
            <a:endParaRPr lang="fr-FR" dirty="0"/>
          </a:p>
        </p:txBody>
      </p:sp>
      <p:grpSp>
        <p:nvGrpSpPr>
          <p:cNvPr id="9" name="Groupe 8">
            <a:extLst>
              <a:ext uri="{FF2B5EF4-FFF2-40B4-BE49-F238E27FC236}">
                <a16:creationId xmlns:a16="http://schemas.microsoft.com/office/drawing/2014/main" id="{A802CCFE-4191-41D1-A73C-63A709DFA9FA}"/>
              </a:ext>
            </a:extLst>
          </p:cNvPr>
          <p:cNvGrpSpPr/>
          <p:nvPr/>
        </p:nvGrpSpPr>
        <p:grpSpPr>
          <a:xfrm>
            <a:off x="1203471" y="2408538"/>
            <a:ext cx="8472551" cy="2040923"/>
            <a:chOff x="1106816" y="1605284"/>
            <a:chExt cx="11097259" cy="2453391"/>
          </a:xfrm>
        </p:grpSpPr>
        <mc:AlternateContent xmlns:mc="http://schemas.openxmlformats.org/markup-compatibility/2006" xmlns:a14="http://schemas.microsoft.com/office/drawing/2010/main">
          <mc:Choice Requires="a14">
            <p:sp>
              <p:nvSpPr>
                <p:cNvPr id="10" name="ZoneTexte 9">
                  <a:extLst>
                    <a:ext uri="{FF2B5EF4-FFF2-40B4-BE49-F238E27FC236}">
                      <a16:creationId xmlns:a16="http://schemas.microsoft.com/office/drawing/2014/main" id="{991520FE-B63C-439E-9F28-E19AAABB5EEE}"/>
                    </a:ext>
                  </a:extLst>
                </p:cNvPr>
                <p:cNvSpPr txBox="1"/>
                <p:nvPr/>
              </p:nvSpPr>
              <p:spPr>
                <a:xfrm>
                  <a:off x="1406720" y="1646051"/>
                  <a:ext cx="1058281" cy="36982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fr-FR" sz="1600" b="1" i="1" smtClean="0">
                                <a:solidFill>
                                  <a:schemeClr val="tx1"/>
                                </a:solidFill>
                                <a:latin typeface="Cambria Math" panose="02040503050406030204" pitchFamily="18" charset="0"/>
                              </a:rPr>
                            </m:ctrlPr>
                          </m:sSubPr>
                          <m:e>
                            <m:r>
                              <a:rPr lang="fr-FR" sz="1600" b="1" i="1" smtClean="0">
                                <a:solidFill>
                                  <a:schemeClr val="tx1"/>
                                </a:solidFill>
                                <a:latin typeface="Cambria Math" panose="02040503050406030204" pitchFamily="18" charset="0"/>
                              </a:rPr>
                              <m:t>𝑪</m:t>
                            </m:r>
                          </m:e>
                          <m:sub>
                            <m:r>
                              <a:rPr lang="fr-FR" sz="1600" b="1" i="1" smtClean="0">
                                <a:solidFill>
                                  <a:schemeClr val="tx1"/>
                                </a:solidFill>
                                <a:latin typeface="Cambria Math" panose="02040503050406030204" pitchFamily="18" charset="0"/>
                              </a:rPr>
                              <m:t>𝒋</m:t>
                            </m:r>
                          </m:sub>
                        </m:sSub>
                        <m:r>
                          <a:rPr lang="fr-FR" sz="1600" b="0" i="1" smtClean="0">
                            <a:solidFill>
                              <a:schemeClr val="tx1"/>
                            </a:solidFill>
                            <a:latin typeface="Cambria Math" panose="02040503050406030204" pitchFamily="18" charset="0"/>
                          </a:rPr>
                          <m:t>=</m:t>
                        </m:r>
                        <m:borderBox>
                          <m:borderBoxPr>
                            <m:ctrlPr>
                              <a:rPr lang="fr-FR" sz="1600" b="0" i="1" smtClean="0">
                                <a:solidFill>
                                  <a:schemeClr val="tx1"/>
                                </a:solidFill>
                                <a:latin typeface="Cambria Math" panose="02040503050406030204" pitchFamily="18" charset="0"/>
                              </a:rPr>
                            </m:ctrlPr>
                          </m:borderBoxPr>
                          <m:e>
                            <m:sSub>
                              <m:sSubPr>
                                <m:ctrlPr>
                                  <a:rPr lang="fr-FR" sz="1600" i="1">
                                    <a:solidFill>
                                      <a:schemeClr val="tx1"/>
                                    </a:solidFill>
                                    <a:latin typeface="Cambria Math" panose="02040503050406030204" pitchFamily="18" charset="0"/>
                                  </a:rPr>
                                </m:ctrlPr>
                              </m:sSubPr>
                              <m:e>
                                <m:r>
                                  <a:rPr lang="fr-FR" sz="1600" i="1">
                                    <a:solidFill>
                                      <a:schemeClr val="tx1"/>
                                    </a:solidFill>
                                    <a:latin typeface="Cambria Math" panose="02040503050406030204" pitchFamily="18" charset="0"/>
                                  </a:rPr>
                                  <m:t>𝐶</m:t>
                                </m:r>
                              </m:e>
                              <m:sub>
                                <m:r>
                                  <a:rPr lang="fr-FR" sz="1600" i="1">
                                    <a:solidFill>
                                      <a:schemeClr val="tx1"/>
                                    </a:solidFill>
                                    <a:latin typeface="Cambria Math" panose="02040503050406030204" pitchFamily="18" charset="0"/>
                                  </a:rPr>
                                  <m:t>0</m:t>
                                </m:r>
                              </m:sub>
                            </m:sSub>
                          </m:e>
                        </m:borderBox>
                      </m:oMath>
                    </m:oMathPara>
                  </a14:m>
                  <a:endParaRPr lang="fr-FR" sz="1600" b="0" i="1">
                    <a:solidFill>
                      <a:schemeClr val="tx1"/>
                    </a:solidFill>
                    <a:latin typeface="Cambria Math" panose="02040503050406030204" pitchFamily="18" charset="0"/>
                  </a:endParaRPr>
                </a:p>
              </p:txBody>
            </p:sp>
          </mc:Choice>
          <mc:Fallback xmlns="">
            <p:sp>
              <p:nvSpPr>
                <p:cNvPr id="41" name="ZoneTexte 40"/>
                <p:cNvSpPr txBox="1">
                  <a:spLocks noRot="1" noChangeAspect="1" noMove="1" noResize="1" noEditPoints="1" noAdjustHandles="1" noChangeArrowheads="1" noChangeShapeType="1" noTextEdit="1"/>
                </p:cNvSpPr>
                <p:nvPr/>
              </p:nvSpPr>
              <p:spPr>
                <a:xfrm>
                  <a:off x="1406720" y="1646051"/>
                  <a:ext cx="1058281" cy="369823"/>
                </a:xfrm>
                <a:prstGeom prst="rect">
                  <a:avLst/>
                </a:prstGeom>
                <a:blipFill>
                  <a:blip r:embed="rId4"/>
                  <a:stretch>
                    <a:fillRect l="-6061" b="-13725"/>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1" name="Rectangle 10">
                  <a:extLst>
                    <a:ext uri="{FF2B5EF4-FFF2-40B4-BE49-F238E27FC236}">
                      <a16:creationId xmlns:a16="http://schemas.microsoft.com/office/drawing/2014/main" id="{37ACDD63-2ED4-44A3-91DA-A74A294D94F7}"/>
                    </a:ext>
                  </a:extLst>
                </p:cNvPr>
                <p:cNvSpPr/>
                <p:nvPr/>
              </p:nvSpPr>
              <p:spPr>
                <a:xfrm>
                  <a:off x="1106817" y="1992689"/>
                  <a:ext cx="2504568" cy="51403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fr-FR" sz="1600" i="1">
                            <a:latin typeface="Cambria Math" panose="02040503050406030204" pitchFamily="18" charset="0"/>
                          </a:rPr>
                          <m:t>+</m:t>
                        </m:r>
                        <m:borderBox>
                          <m:borderBoxPr>
                            <m:ctrlPr>
                              <a:rPr lang="fr-FR" sz="1600" i="1">
                                <a:latin typeface="Cambria Math" panose="02040503050406030204" pitchFamily="18" charset="0"/>
                              </a:rPr>
                            </m:ctrlPr>
                          </m:borderBoxPr>
                          <m:e>
                            <m:sSub>
                              <m:sSubPr>
                                <m:ctrlPr>
                                  <a:rPr lang="fr-FR" sz="1600" i="1">
                                    <a:latin typeface="Cambria Math" panose="02040503050406030204" pitchFamily="18" charset="0"/>
                                  </a:rPr>
                                </m:ctrlPr>
                              </m:sSubPr>
                              <m:e>
                                <m:r>
                                  <a:rPr lang="fr-FR" sz="1600" i="1">
                                    <a:latin typeface="Cambria Math" panose="02040503050406030204" pitchFamily="18" charset="0"/>
                                    <a:ea typeface="Cambria Math" panose="02040503050406030204" pitchFamily="18" charset="0"/>
                                  </a:rPr>
                                  <m:t>𝛼</m:t>
                                </m:r>
                              </m:e>
                              <m:sub>
                                <m:r>
                                  <a:rPr lang="fr-FR" sz="1600" i="1">
                                    <a:latin typeface="Cambria Math" panose="02040503050406030204" pitchFamily="18" charset="0"/>
                                  </a:rPr>
                                  <m:t>1</m:t>
                                </m:r>
                              </m:sub>
                            </m:sSub>
                            <m:sSub>
                              <m:sSubPr>
                                <m:ctrlPr>
                                  <a:rPr lang="fr-FR" sz="1600" i="1">
                                    <a:latin typeface="Cambria Math" panose="02040503050406030204" pitchFamily="18" charset="0"/>
                                  </a:rPr>
                                </m:ctrlPr>
                              </m:sSubPr>
                              <m:e>
                                <m:r>
                                  <a:rPr lang="fr-FR" sz="1600" i="1">
                                    <a:latin typeface="Cambria Math" panose="02040503050406030204" pitchFamily="18" charset="0"/>
                                    <a:ea typeface="Cambria Math" panose="02040503050406030204" pitchFamily="18" charset="0"/>
                                  </a:rPr>
                                  <m:t>𝐶</m:t>
                                </m:r>
                              </m:e>
                              <m:sub>
                                <m:r>
                                  <a:rPr lang="fr-FR" sz="1600" i="1">
                                    <a:latin typeface="Cambria Math" panose="02040503050406030204" pitchFamily="18" charset="0"/>
                                    <a:ea typeface="Cambria Math" panose="02040503050406030204" pitchFamily="18" charset="0"/>
                                  </a:rPr>
                                  <m:t>𝑗</m:t>
                                </m:r>
                                <m:r>
                                  <a:rPr lang="fr-FR" sz="1600" i="1">
                                    <a:latin typeface="Cambria Math" panose="02040503050406030204" pitchFamily="18" charset="0"/>
                                    <a:ea typeface="Cambria Math" panose="02040503050406030204" pitchFamily="18" charset="0"/>
                                  </a:rPr>
                                  <m:t>−1</m:t>
                                </m:r>
                              </m:sub>
                            </m:sSub>
                            <m:r>
                              <a:rPr lang="fr-FR" sz="1600" i="1">
                                <a:latin typeface="Cambria Math" panose="02040503050406030204" pitchFamily="18" charset="0"/>
                              </a:rPr>
                              <m:t>+</m:t>
                            </m:r>
                            <m:sSub>
                              <m:sSubPr>
                                <m:ctrlPr>
                                  <a:rPr lang="fr-FR" sz="1600" i="1">
                                    <a:latin typeface="Cambria Math" panose="02040503050406030204" pitchFamily="18" charset="0"/>
                                  </a:rPr>
                                </m:ctrlPr>
                              </m:sSubPr>
                              <m:e>
                                <m:r>
                                  <a:rPr lang="fr-FR" sz="1600" i="1">
                                    <a:latin typeface="Cambria Math" panose="02040503050406030204" pitchFamily="18" charset="0"/>
                                    <a:ea typeface="Cambria Math" panose="02040503050406030204" pitchFamily="18" charset="0"/>
                                  </a:rPr>
                                  <m:t>𝛼</m:t>
                                </m:r>
                              </m:e>
                              <m:sub>
                                <m:r>
                                  <a:rPr lang="fr-FR" sz="1600" i="1">
                                    <a:latin typeface="Cambria Math" panose="02040503050406030204" pitchFamily="18" charset="0"/>
                                  </a:rPr>
                                  <m:t>2</m:t>
                                </m:r>
                              </m:sub>
                            </m:sSub>
                            <m:sSub>
                              <m:sSubPr>
                                <m:ctrlPr>
                                  <a:rPr lang="fr-FR" sz="1600" i="1">
                                    <a:latin typeface="Cambria Math" panose="02040503050406030204" pitchFamily="18" charset="0"/>
                                  </a:rPr>
                                </m:ctrlPr>
                              </m:sSubPr>
                              <m:e>
                                <m:r>
                                  <a:rPr lang="fr-FR" sz="1600" i="1">
                                    <a:latin typeface="Cambria Math" panose="02040503050406030204" pitchFamily="18" charset="0"/>
                                    <a:ea typeface="Cambria Math" panose="02040503050406030204" pitchFamily="18" charset="0"/>
                                  </a:rPr>
                                  <m:t>𝐶</m:t>
                                </m:r>
                              </m:e>
                              <m:sub>
                                <m:r>
                                  <a:rPr lang="fr-FR" sz="1600" i="1">
                                    <a:latin typeface="Cambria Math" panose="02040503050406030204" pitchFamily="18" charset="0"/>
                                    <a:ea typeface="Cambria Math" panose="02040503050406030204" pitchFamily="18" charset="0"/>
                                  </a:rPr>
                                  <m:t>𝑗</m:t>
                                </m:r>
                                <m:r>
                                  <a:rPr lang="fr-FR" sz="1600" i="1">
                                    <a:latin typeface="Cambria Math" panose="02040503050406030204" pitchFamily="18" charset="0"/>
                                    <a:ea typeface="Cambria Math" panose="02040503050406030204" pitchFamily="18" charset="0"/>
                                  </a:rPr>
                                  <m:t>−2</m:t>
                                </m:r>
                              </m:sub>
                            </m:sSub>
                          </m:e>
                        </m:borderBox>
                      </m:oMath>
                    </m:oMathPara>
                  </a14:m>
                  <a:endParaRPr lang="fr-FR" sz="1600"/>
                </a:p>
              </p:txBody>
            </p:sp>
          </mc:Choice>
          <mc:Fallback xmlns="">
            <p:sp>
              <p:nvSpPr>
                <p:cNvPr id="42" name="Rectangle 41"/>
                <p:cNvSpPr>
                  <a:spLocks noRot="1" noChangeAspect="1" noMove="1" noResize="1" noEditPoints="1" noAdjustHandles="1" noChangeArrowheads="1" noChangeShapeType="1" noTextEdit="1"/>
                </p:cNvSpPr>
                <p:nvPr/>
              </p:nvSpPr>
              <p:spPr>
                <a:xfrm>
                  <a:off x="1106817" y="1992689"/>
                  <a:ext cx="2504568" cy="514039"/>
                </a:xfrm>
                <a:prstGeom prst="rect">
                  <a:avLst/>
                </a:prstGeom>
                <a:blipFill>
                  <a:blip r:embed="rId5"/>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2" name="Rectangle 11">
                  <a:extLst>
                    <a:ext uri="{FF2B5EF4-FFF2-40B4-BE49-F238E27FC236}">
                      <a16:creationId xmlns:a16="http://schemas.microsoft.com/office/drawing/2014/main" id="{3798CA27-A531-44F5-9CEE-B4F2E3B9BF60}"/>
                    </a:ext>
                  </a:extLst>
                </p:cNvPr>
                <p:cNvSpPr/>
                <p:nvPr/>
              </p:nvSpPr>
              <p:spPr>
                <a:xfrm>
                  <a:off x="1106816" y="2484747"/>
                  <a:ext cx="3812618" cy="56714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fr-FR" sz="1600" i="1">
                            <a:latin typeface="Cambria Math" panose="02040503050406030204" pitchFamily="18" charset="0"/>
                            <a:ea typeface="Cambria Math" panose="02040503050406030204" pitchFamily="18" charset="0"/>
                          </a:rPr>
                          <m:t>+</m:t>
                        </m:r>
                        <m:borderBox>
                          <m:borderBoxPr>
                            <m:ctrlPr>
                              <a:rPr lang="fr-FR" sz="1600" i="1">
                                <a:latin typeface="Cambria Math" panose="02040503050406030204" pitchFamily="18" charset="0"/>
                                <a:ea typeface="Cambria Math" panose="02040503050406030204" pitchFamily="18" charset="0"/>
                              </a:rPr>
                            </m:ctrlPr>
                          </m:borderBoxPr>
                          <m:e>
                            <m:r>
                              <a:rPr lang="fr-FR" sz="1600" i="1">
                                <a:latin typeface="Cambria Math" panose="02040503050406030204" pitchFamily="18" charset="0"/>
                                <a:ea typeface="Cambria Math" panose="02040503050406030204" pitchFamily="18" charset="0"/>
                              </a:rPr>
                              <m:t>𝐺</m:t>
                            </m:r>
                            <m:d>
                              <m:dPr>
                                <m:ctrlPr>
                                  <a:rPr lang="fr-FR" sz="1600" i="1">
                                    <a:latin typeface="Cambria Math" panose="02040503050406030204" pitchFamily="18" charset="0"/>
                                    <a:ea typeface="Cambria Math" panose="02040503050406030204" pitchFamily="18" charset="0"/>
                                  </a:rPr>
                                </m:ctrlPr>
                              </m:dPr>
                              <m:e>
                                <m:sSub>
                                  <m:sSubPr>
                                    <m:ctrlPr>
                                      <a:rPr lang="fr-FR" sz="1600" i="1">
                                        <a:latin typeface="Cambria Math" panose="02040503050406030204" pitchFamily="18" charset="0"/>
                                      </a:rPr>
                                    </m:ctrlPr>
                                  </m:sSubPr>
                                  <m:e>
                                    <m:r>
                                      <a:rPr lang="fr-FR" sz="1600" i="1">
                                        <a:latin typeface="Cambria Math" panose="02040503050406030204" pitchFamily="18" charset="0"/>
                                      </a:rPr>
                                      <m:t>𝑤</m:t>
                                    </m:r>
                                  </m:e>
                                  <m:sub>
                                    <m:r>
                                      <a:rPr lang="fr-FR" sz="1600" i="1">
                                        <a:latin typeface="Cambria Math" panose="02040503050406030204" pitchFamily="18" charset="0"/>
                                      </a:rPr>
                                      <m:t>0</m:t>
                                    </m:r>
                                  </m:sub>
                                </m:sSub>
                                <m:sSub>
                                  <m:sSubPr>
                                    <m:ctrlPr>
                                      <a:rPr lang="fr-FR" sz="1600" i="1">
                                        <a:latin typeface="Cambria Math" panose="02040503050406030204" pitchFamily="18" charset="0"/>
                                      </a:rPr>
                                    </m:ctrlPr>
                                  </m:sSubPr>
                                  <m:e>
                                    <m:r>
                                      <a:rPr lang="fr-FR" sz="1600" i="1">
                                        <a:latin typeface="Cambria Math" panose="02040503050406030204" pitchFamily="18" charset="0"/>
                                      </a:rPr>
                                      <m:t>𝑇</m:t>
                                    </m:r>
                                  </m:e>
                                  <m:sub>
                                    <m:r>
                                      <a:rPr lang="fr-FR" sz="1600" i="1">
                                        <a:latin typeface="Cambria Math" panose="02040503050406030204" pitchFamily="18" charset="0"/>
                                        <a:ea typeface="Cambria Math" panose="02040503050406030204" pitchFamily="18" charset="0"/>
                                      </a:rPr>
                                      <m:t>𝑗</m:t>
                                    </m:r>
                                  </m:sub>
                                </m:sSub>
                                <m:r>
                                  <a:rPr lang="fr-FR" sz="1600" i="1">
                                    <a:latin typeface="Cambria Math" panose="02040503050406030204" pitchFamily="18" charset="0"/>
                                    <a:ea typeface="Cambria Math" panose="02040503050406030204" pitchFamily="18" charset="0"/>
                                  </a:rPr>
                                  <m:t>+</m:t>
                                </m:r>
                                <m:sSub>
                                  <m:sSubPr>
                                    <m:ctrlPr>
                                      <a:rPr lang="fr-FR" sz="1600" i="1">
                                        <a:latin typeface="Cambria Math" panose="02040503050406030204" pitchFamily="18" charset="0"/>
                                      </a:rPr>
                                    </m:ctrlPr>
                                  </m:sSubPr>
                                  <m:e>
                                    <m:r>
                                      <a:rPr lang="fr-FR" sz="1600" i="1">
                                        <a:latin typeface="Cambria Math" panose="02040503050406030204" pitchFamily="18" charset="0"/>
                                      </a:rPr>
                                      <m:t>𝑤</m:t>
                                    </m:r>
                                  </m:e>
                                  <m:sub>
                                    <m:r>
                                      <a:rPr lang="fr-FR" sz="1600" i="1">
                                        <a:latin typeface="Cambria Math" panose="02040503050406030204" pitchFamily="18" charset="0"/>
                                      </a:rPr>
                                      <m:t>1</m:t>
                                    </m:r>
                                  </m:sub>
                                </m:sSub>
                                <m:sSub>
                                  <m:sSubPr>
                                    <m:ctrlPr>
                                      <a:rPr lang="fr-FR" sz="1600" i="1">
                                        <a:latin typeface="Cambria Math" panose="02040503050406030204" pitchFamily="18" charset="0"/>
                                      </a:rPr>
                                    </m:ctrlPr>
                                  </m:sSubPr>
                                  <m:e>
                                    <m:r>
                                      <a:rPr lang="fr-FR" sz="1600" i="1">
                                        <a:latin typeface="Cambria Math" panose="02040503050406030204" pitchFamily="18" charset="0"/>
                                      </a:rPr>
                                      <m:t>𝑇</m:t>
                                    </m:r>
                                  </m:e>
                                  <m:sub>
                                    <m:r>
                                      <a:rPr lang="fr-FR" sz="1600" i="1">
                                        <a:latin typeface="Cambria Math" panose="02040503050406030204" pitchFamily="18" charset="0"/>
                                        <a:ea typeface="Cambria Math" panose="02040503050406030204" pitchFamily="18" charset="0"/>
                                      </a:rPr>
                                      <m:t>𝑗</m:t>
                                    </m:r>
                                    <m:r>
                                      <a:rPr lang="fr-FR" sz="1600" i="1">
                                        <a:latin typeface="Cambria Math" panose="02040503050406030204" pitchFamily="18" charset="0"/>
                                        <a:ea typeface="Cambria Math" panose="02040503050406030204" pitchFamily="18" charset="0"/>
                                      </a:rPr>
                                      <m:t>−1</m:t>
                                    </m:r>
                                  </m:sub>
                                </m:sSub>
                                <m:r>
                                  <a:rPr lang="fr-FR" sz="1600" i="1">
                                    <a:latin typeface="Cambria Math" panose="02040503050406030204" pitchFamily="18" charset="0"/>
                                    <a:ea typeface="Cambria Math" panose="02040503050406030204" pitchFamily="18" charset="0"/>
                                  </a:rPr>
                                  <m:t>+</m:t>
                                </m:r>
                                <m:sSub>
                                  <m:sSubPr>
                                    <m:ctrlPr>
                                      <a:rPr lang="fr-FR" sz="1600" i="1">
                                        <a:latin typeface="Cambria Math" panose="02040503050406030204" pitchFamily="18" charset="0"/>
                                      </a:rPr>
                                    </m:ctrlPr>
                                  </m:sSubPr>
                                  <m:e>
                                    <m:r>
                                      <a:rPr lang="fr-FR" sz="1600" i="1">
                                        <a:latin typeface="Cambria Math" panose="02040503050406030204" pitchFamily="18" charset="0"/>
                                      </a:rPr>
                                      <m:t>𝑤</m:t>
                                    </m:r>
                                  </m:e>
                                  <m:sub>
                                    <m:r>
                                      <a:rPr lang="fr-FR" sz="1600" i="1">
                                        <a:latin typeface="Cambria Math" panose="02040503050406030204" pitchFamily="18" charset="0"/>
                                      </a:rPr>
                                      <m:t>2</m:t>
                                    </m:r>
                                  </m:sub>
                                </m:sSub>
                                <m:sSub>
                                  <m:sSubPr>
                                    <m:ctrlPr>
                                      <a:rPr lang="fr-FR" sz="1600" i="1">
                                        <a:latin typeface="Cambria Math" panose="02040503050406030204" pitchFamily="18" charset="0"/>
                                      </a:rPr>
                                    </m:ctrlPr>
                                  </m:sSubPr>
                                  <m:e>
                                    <m:r>
                                      <a:rPr lang="fr-FR" sz="1600" i="1">
                                        <a:latin typeface="Cambria Math" panose="02040503050406030204" pitchFamily="18" charset="0"/>
                                      </a:rPr>
                                      <m:t>𝑇</m:t>
                                    </m:r>
                                  </m:e>
                                  <m:sub>
                                    <m:r>
                                      <a:rPr lang="fr-FR" sz="1600" i="1">
                                        <a:latin typeface="Cambria Math" panose="02040503050406030204" pitchFamily="18" charset="0"/>
                                        <a:ea typeface="Cambria Math" panose="02040503050406030204" pitchFamily="18" charset="0"/>
                                      </a:rPr>
                                      <m:t>𝑗</m:t>
                                    </m:r>
                                    <m:r>
                                      <a:rPr lang="fr-FR" sz="1600" i="1">
                                        <a:latin typeface="Cambria Math" panose="02040503050406030204" pitchFamily="18" charset="0"/>
                                        <a:ea typeface="Cambria Math" panose="02040503050406030204" pitchFamily="18" charset="0"/>
                                      </a:rPr>
                                      <m:t>−2</m:t>
                                    </m:r>
                                  </m:sub>
                                </m:sSub>
                              </m:e>
                            </m:d>
                          </m:e>
                        </m:borderBox>
                      </m:oMath>
                    </m:oMathPara>
                  </a14:m>
                  <a:endParaRPr lang="fr-FR" sz="1600" dirty="0"/>
                </a:p>
              </p:txBody>
            </p:sp>
          </mc:Choice>
          <mc:Fallback xmlns="">
            <p:sp>
              <p:nvSpPr>
                <p:cNvPr id="43" name="Rectangle 42"/>
                <p:cNvSpPr>
                  <a:spLocks noRot="1" noChangeAspect="1" noMove="1" noResize="1" noEditPoints="1" noAdjustHandles="1" noChangeArrowheads="1" noChangeShapeType="1" noTextEdit="1"/>
                </p:cNvSpPr>
                <p:nvPr/>
              </p:nvSpPr>
              <p:spPr>
                <a:xfrm>
                  <a:off x="1106816" y="2484747"/>
                  <a:ext cx="3812618" cy="567145"/>
                </a:xfrm>
                <a:prstGeom prst="rect">
                  <a:avLst/>
                </a:prstGeom>
                <a:blipFill>
                  <a:blip r:embed="rId6"/>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13" name="Rectangle 12">
                  <a:extLst>
                    <a:ext uri="{FF2B5EF4-FFF2-40B4-BE49-F238E27FC236}">
                      <a16:creationId xmlns:a16="http://schemas.microsoft.com/office/drawing/2014/main" id="{7095F7D0-6CC8-4082-A08B-20D948DDC49C}"/>
                    </a:ext>
                  </a:extLst>
                </p:cNvPr>
                <p:cNvSpPr/>
                <p:nvPr/>
              </p:nvSpPr>
              <p:spPr>
                <a:xfrm>
                  <a:off x="1152988" y="3268926"/>
                  <a:ext cx="3832318" cy="78974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fr-FR" sz="1600" b="0" i="1" smtClean="0">
                            <a:latin typeface="Cambria Math" panose="02040503050406030204" pitchFamily="18" charset="0"/>
                          </a:rPr>
                          <m:t>+</m:t>
                        </m:r>
                        <m:borderBox>
                          <m:borderBoxPr>
                            <m:ctrlPr>
                              <a:rPr lang="fr-FR" sz="1600" i="1">
                                <a:latin typeface="Cambria Math" panose="02040503050406030204" pitchFamily="18" charset="0"/>
                              </a:rPr>
                            </m:ctrlPr>
                          </m:borderBoxPr>
                          <m:e>
                            <m:eqArr>
                              <m:eqArrPr>
                                <m:ctrlPr>
                                  <a:rPr lang="fr-FR" sz="1600" i="1">
                                    <a:latin typeface="Cambria Math" panose="02040503050406030204" pitchFamily="18" charset="0"/>
                                  </a:rPr>
                                </m:ctrlPr>
                              </m:eqArrPr>
                              <m:e>
                                <m:sSub>
                                  <m:sSubPr>
                                    <m:ctrlPr>
                                      <a:rPr lang="fr-FR" sz="1600" i="1">
                                        <a:latin typeface="Cambria Math" panose="02040503050406030204" pitchFamily="18" charset="0"/>
                                      </a:rPr>
                                    </m:ctrlPr>
                                  </m:sSubPr>
                                  <m:e>
                                    <m:r>
                                      <a:rPr lang="fr-FR" sz="1600" i="1">
                                        <a:latin typeface="Cambria Math" panose="02040503050406030204" pitchFamily="18" charset="0"/>
                                      </a:rPr>
                                      <m:t> </m:t>
                                    </m:r>
                                    <m:r>
                                      <a:rPr lang="fr-FR" sz="1600" i="1">
                                        <a:latin typeface="Cambria Math" panose="02040503050406030204" pitchFamily="18" charset="0"/>
                                        <a:ea typeface="Cambria Math" panose="02040503050406030204" pitchFamily="18" charset="0"/>
                                      </a:rPr>
                                      <m:t>𝛽</m:t>
                                    </m:r>
                                  </m:e>
                                  <m:sub>
                                    <m:r>
                                      <a:rPr lang="fr-FR" sz="1600" i="1">
                                        <a:latin typeface="Cambria Math" panose="02040503050406030204" pitchFamily="18" charset="0"/>
                                        <a:ea typeface="Cambria Math" panose="02040503050406030204" pitchFamily="18" charset="0"/>
                                      </a:rPr>
                                      <m:t>0</m:t>
                                    </m:r>
                                  </m:sub>
                                </m:sSub>
                                <m:r>
                                  <a:rPr lang="fr-FR" sz="1600" i="1">
                                    <a:latin typeface="Cambria Math" panose="02040503050406030204" pitchFamily="18" charset="0"/>
                                  </a:rPr>
                                  <m:t>𝐽𝑜𝑢𝑟𝑆𝑒𝑚𝑎𝑖𝑛𝑒</m:t>
                                </m:r>
                                <m:r>
                                  <a:rPr lang="fr-FR" sz="1600" i="1">
                                    <a:latin typeface="Cambria Math" panose="02040503050406030204" pitchFamily="18" charset="0"/>
                                  </a:rPr>
                                  <m:t>+</m:t>
                                </m:r>
                                <m:sSub>
                                  <m:sSubPr>
                                    <m:ctrlPr>
                                      <a:rPr lang="fr-FR" sz="1600" i="1">
                                        <a:latin typeface="Cambria Math" panose="02040503050406030204" pitchFamily="18" charset="0"/>
                                      </a:rPr>
                                    </m:ctrlPr>
                                  </m:sSubPr>
                                  <m:e>
                                    <m:r>
                                      <a:rPr lang="fr-FR" sz="1600" i="1">
                                        <a:latin typeface="Cambria Math" panose="02040503050406030204" pitchFamily="18" charset="0"/>
                                        <a:ea typeface="Cambria Math" panose="02040503050406030204" pitchFamily="18" charset="0"/>
                                      </a:rPr>
                                      <m:t>𝛽</m:t>
                                    </m:r>
                                  </m:e>
                                  <m:sub>
                                    <m:r>
                                      <a:rPr lang="fr-FR" sz="1600" i="1">
                                        <a:latin typeface="Cambria Math" panose="02040503050406030204" pitchFamily="18" charset="0"/>
                                        <a:ea typeface="Cambria Math" panose="02040503050406030204" pitchFamily="18" charset="0"/>
                                      </a:rPr>
                                      <m:t>1</m:t>
                                    </m:r>
                                  </m:sub>
                                </m:sSub>
                                <m:r>
                                  <a:rPr lang="fr-FR" sz="1600" i="1">
                                    <a:latin typeface="Cambria Math" panose="02040503050406030204" pitchFamily="18" charset="0"/>
                                  </a:rPr>
                                  <m:t>𝑄𝑢𝑖𝑛𝑧𝑎𝑖𝑛𝑒</m:t>
                                </m:r>
                              </m:e>
                              <m:e>
                                <m:r>
                                  <a:rPr lang="fr-FR" sz="1600" i="1">
                                    <a:latin typeface="Cambria Math" panose="02040503050406030204" pitchFamily="18" charset="0"/>
                                  </a:rPr>
                                  <m:t>+</m:t>
                                </m:r>
                                <m:sSub>
                                  <m:sSubPr>
                                    <m:ctrlPr>
                                      <a:rPr lang="fr-FR" sz="1600" i="1">
                                        <a:latin typeface="Cambria Math" panose="02040503050406030204" pitchFamily="18" charset="0"/>
                                      </a:rPr>
                                    </m:ctrlPr>
                                  </m:sSubPr>
                                  <m:e>
                                    <m:r>
                                      <a:rPr lang="fr-FR" sz="1600" i="1">
                                        <a:latin typeface="Cambria Math" panose="02040503050406030204" pitchFamily="18" charset="0"/>
                                        <a:ea typeface="Cambria Math" panose="02040503050406030204" pitchFamily="18" charset="0"/>
                                      </a:rPr>
                                      <m:t>𝛽</m:t>
                                    </m:r>
                                  </m:e>
                                  <m:sub>
                                    <m:r>
                                      <a:rPr lang="fr-FR" sz="1600" i="1">
                                        <a:latin typeface="Cambria Math" panose="02040503050406030204" pitchFamily="18" charset="0"/>
                                        <a:ea typeface="Cambria Math" panose="02040503050406030204" pitchFamily="18" charset="0"/>
                                      </a:rPr>
                                      <m:t>2</m:t>
                                    </m:r>
                                  </m:sub>
                                </m:sSub>
                                <m:r>
                                  <a:rPr lang="fr-FR" sz="1600" i="1">
                                    <a:latin typeface="Cambria Math" panose="02040503050406030204" pitchFamily="18" charset="0"/>
                                  </a:rPr>
                                  <m:t>𝐽𝑜𝑢𝑟𝐹𝑒𝑟𝑖𝑒</m:t>
                                </m:r>
                                <m:r>
                                  <a:rPr lang="fr-FR" sz="1600" i="1">
                                    <a:latin typeface="Cambria Math" panose="02040503050406030204" pitchFamily="18" charset="0"/>
                                  </a:rPr>
                                  <m:t>+</m:t>
                                </m:r>
                                <m:sSub>
                                  <m:sSubPr>
                                    <m:ctrlPr>
                                      <a:rPr lang="fr-FR" sz="1600" i="1">
                                        <a:latin typeface="Cambria Math" panose="02040503050406030204" pitchFamily="18" charset="0"/>
                                      </a:rPr>
                                    </m:ctrlPr>
                                  </m:sSubPr>
                                  <m:e>
                                    <m:r>
                                      <a:rPr lang="fr-FR" sz="1600" i="1">
                                        <a:latin typeface="Cambria Math" panose="02040503050406030204" pitchFamily="18" charset="0"/>
                                        <a:ea typeface="Cambria Math" panose="02040503050406030204" pitchFamily="18" charset="0"/>
                                      </a:rPr>
                                      <m:t>𝛽</m:t>
                                    </m:r>
                                  </m:e>
                                  <m:sub>
                                    <m:r>
                                      <a:rPr lang="fr-FR" sz="1600" i="1">
                                        <a:latin typeface="Cambria Math" panose="02040503050406030204" pitchFamily="18" charset="0"/>
                                        <a:ea typeface="Cambria Math" panose="02040503050406030204" pitchFamily="18" charset="0"/>
                                      </a:rPr>
                                      <m:t>3</m:t>
                                    </m:r>
                                  </m:sub>
                                </m:sSub>
                                <m:r>
                                  <a:rPr lang="fr-FR" sz="1600" i="1">
                                    <a:latin typeface="Cambria Math" panose="02040503050406030204" pitchFamily="18" charset="0"/>
                                  </a:rPr>
                                  <m:t>𝐽𝑜𝑢𝑟𝑉𝑎𝑐𝑎𝑛𝑐𝑒𝑠</m:t>
                                </m:r>
                              </m:e>
                            </m:eqArr>
                          </m:e>
                        </m:borderBox>
                      </m:oMath>
                    </m:oMathPara>
                  </a14:m>
                  <a:endParaRPr lang="fr-FR" sz="1600"/>
                </a:p>
              </p:txBody>
            </p:sp>
          </mc:Choice>
          <mc:Fallback xmlns="">
            <p:sp>
              <p:nvSpPr>
                <p:cNvPr id="44" name="Rectangle 43"/>
                <p:cNvSpPr>
                  <a:spLocks noRot="1" noChangeAspect="1" noMove="1" noResize="1" noEditPoints="1" noAdjustHandles="1" noChangeArrowheads="1" noChangeShapeType="1" noTextEdit="1"/>
                </p:cNvSpPr>
                <p:nvPr/>
              </p:nvSpPr>
              <p:spPr>
                <a:xfrm>
                  <a:off x="1152988" y="3268926"/>
                  <a:ext cx="3832318" cy="789749"/>
                </a:xfrm>
                <a:prstGeom prst="rect">
                  <a:avLst/>
                </a:prstGeom>
                <a:blipFill>
                  <a:blip r:embed="rId7"/>
                  <a:stretch>
                    <a:fillRect r="-12500"/>
                  </a:stretch>
                </a:blipFill>
              </p:spPr>
              <p:txBody>
                <a:bodyPr/>
                <a:lstStyle/>
                <a:p>
                  <a:r>
                    <a:rPr lang="fr-FR">
                      <a:noFill/>
                    </a:rPr>
                    <a:t> </a:t>
                  </a:r>
                </a:p>
              </p:txBody>
            </p:sp>
          </mc:Fallback>
        </mc:AlternateContent>
        <p:cxnSp>
          <p:nvCxnSpPr>
            <p:cNvPr id="14" name="Connecteur droit avec flèche 13">
              <a:extLst>
                <a:ext uri="{FF2B5EF4-FFF2-40B4-BE49-F238E27FC236}">
                  <a16:creationId xmlns:a16="http://schemas.microsoft.com/office/drawing/2014/main" id="{54573EA8-C05F-4BE9-B135-748E0595CDE8}"/>
                </a:ext>
              </a:extLst>
            </p:cNvPr>
            <p:cNvCxnSpPr/>
            <p:nvPr/>
          </p:nvCxnSpPr>
          <p:spPr>
            <a:xfrm flipV="1">
              <a:off x="4147510" y="2242921"/>
              <a:ext cx="2074707" cy="678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5" name="Connecteur droit avec flèche 14">
              <a:extLst>
                <a:ext uri="{FF2B5EF4-FFF2-40B4-BE49-F238E27FC236}">
                  <a16:creationId xmlns:a16="http://schemas.microsoft.com/office/drawing/2014/main" id="{EB33E2CF-3F95-465F-ADE4-B55DF9AD1655}"/>
                </a:ext>
              </a:extLst>
            </p:cNvPr>
            <p:cNvCxnSpPr/>
            <p:nvPr/>
          </p:nvCxnSpPr>
          <p:spPr>
            <a:xfrm flipV="1">
              <a:off x="2750182" y="1819079"/>
              <a:ext cx="3442127" cy="1188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6" name="Connecteur droit avec flèche 15">
              <a:extLst>
                <a:ext uri="{FF2B5EF4-FFF2-40B4-BE49-F238E27FC236}">
                  <a16:creationId xmlns:a16="http://schemas.microsoft.com/office/drawing/2014/main" id="{DBBB8435-7E94-46F0-AE2C-DC1B0FE32A2E}"/>
                </a:ext>
              </a:extLst>
            </p:cNvPr>
            <p:cNvCxnSpPr/>
            <p:nvPr/>
          </p:nvCxnSpPr>
          <p:spPr>
            <a:xfrm flipV="1">
              <a:off x="5455559" y="2768096"/>
              <a:ext cx="754439" cy="224"/>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7" name="ZoneTexte 16">
              <a:extLst>
                <a:ext uri="{FF2B5EF4-FFF2-40B4-BE49-F238E27FC236}">
                  <a16:creationId xmlns:a16="http://schemas.microsoft.com/office/drawing/2014/main" id="{FA04A3F1-A291-46B5-8355-3E505A299365}"/>
                </a:ext>
              </a:extLst>
            </p:cNvPr>
            <p:cNvSpPr txBox="1"/>
            <p:nvPr/>
          </p:nvSpPr>
          <p:spPr>
            <a:xfrm>
              <a:off x="6215717" y="1605284"/>
              <a:ext cx="5988358" cy="628962"/>
            </a:xfrm>
            <a:prstGeom prst="rect">
              <a:avLst/>
            </a:prstGeom>
            <a:noFill/>
          </p:spPr>
          <p:txBody>
            <a:bodyPr wrap="square" rtlCol="0">
              <a:spAutoFit/>
            </a:bodyPr>
            <a:lstStyle/>
            <a:p>
              <a:r>
                <a:rPr lang="fr-FR" sz="1400">
                  <a:latin typeface="Calibri" panose="020F0502020204030204" pitchFamily="34" charset="0"/>
                </a:rPr>
                <a:t>Une constante, nécessaire pour normaliser la consommation</a:t>
              </a:r>
            </a:p>
          </p:txBody>
        </p:sp>
        <p:sp>
          <p:nvSpPr>
            <p:cNvPr id="18" name="ZoneTexte 17">
              <a:extLst>
                <a:ext uri="{FF2B5EF4-FFF2-40B4-BE49-F238E27FC236}">
                  <a16:creationId xmlns:a16="http://schemas.microsoft.com/office/drawing/2014/main" id="{57845C75-9F02-4722-8D67-21760E7EDA44}"/>
                </a:ext>
              </a:extLst>
            </p:cNvPr>
            <p:cNvSpPr txBox="1"/>
            <p:nvPr/>
          </p:nvSpPr>
          <p:spPr>
            <a:xfrm>
              <a:off x="6210292" y="2022912"/>
              <a:ext cx="5353889" cy="369978"/>
            </a:xfrm>
            <a:prstGeom prst="rect">
              <a:avLst/>
            </a:prstGeom>
            <a:noFill/>
          </p:spPr>
          <p:txBody>
            <a:bodyPr wrap="none" rtlCol="0">
              <a:spAutoFit/>
            </a:bodyPr>
            <a:lstStyle/>
            <a:p>
              <a:r>
                <a:rPr lang="fr-FR" sz="1400">
                  <a:latin typeface="Calibri" panose="020F0502020204030204" pitchFamily="34" charset="0"/>
                </a:rPr>
                <a:t>L’effet dû aux consommations des deux derniers jours</a:t>
              </a:r>
            </a:p>
          </p:txBody>
        </p:sp>
        <p:sp>
          <p:nvSpPr>
            <p:cNvPr id="19" name="ZoneTexte 18">
              <a:extLst>
                <a:ext uri="{FF2B5EF4-FFF2-40B4-BE49-F238E27FC236}">
                  <a16:creationId xmlns:a16="http://schemas.microsoft.com/office/drawing/2014/main" id="{C159A9D7-F3EC-444E-A0B7-15B39EFB20F0}"/>
                </a:ext>
              </a:extLst>
            </p:cNvPr>
            <p:cNvSpPr txBox="1"/>
            <p:nvPr/>
          </p:nvSpPr>
          <p:spPr>
            <a:xfrm>
              <a:off x="6210292" y="2552138"/>
              <a:ext cx="5676924" cy="628962"/>
            </a:xfrm>
            <a:prstGeom prst="rect">
              <a:avLst/>
            </a:prstGeom>
            <a:noFill/>
          </p:spPr>
          <p:txBody>
            <a:bodyPr wrap="square" rtlCol="0">
              <a:spAutoFit/>
            </a:bodyPr>
            <a:lstStyle/>
            <a:p>
              <a:r>
                <a:rPr lang="fr-FR" sz="1400" dirty="0">
                  <a:latin typeface="Calibri" panose="020F0502020204030204" pitchFamily="34" charset="0"/>
                </a:rPr>
                <a:t>L’effet Température, avec une température « efficace » spécifique au PAPE</a:t>
              </a:r>
            </a:p>
          </p:txBody>
        </p:sp>
        <p:sp>
          <p:nvSpPr>
            <p:cNvPr id="20" name="ZoneTexte 19">
              <a:extLst>
                <a:ext uri="{FF2B5EF4-FFF2-40B4-BE49-F238E27FC236}">
                  <a16:creationId xmlns:a16="http://schemas.microsoft.com/office/drawing/2014/main" id="{7EF014CA-7A4B-4F0D-B2B8-695C185BDAE2}"/>
                </a:ext>
              </a:extLst>
            </p:cNvPr>
            <p:cNvSpPr txBox="1"/>
            <p:nvPr/>
          </p:nvSpPr>
          <p:spPr>
            <a:xfrm>
              <a:off x="6230804" y="3423559"/>
              <a:ext cx="2842436" cy="369978"/>
            </a:xfrm>
            <a:prstGeom prst="rect">
              <a:avLst/>
            </a:prstGeom>
            <a:noFill/>
          </p:spPr>
          <p:txBody>
            <a:bodyPr wrap="none" rtlCol="0">
              <a:spAutoFit/>
            </a:bodyPr>
            <a:lstStyle/>
            <a:p>
              <a:r>
                <a:rPr lang="fr-FR" sz="1400" dirty="0">
                  <a:latin typeface="Calibri" panose="020F0502020204030204" pitchFamily="34" charset="0"/>
                </a:rPr>
                <a:t>Les effets </a:t>
              </a:r>
              <a:r>
                <a:rPr lang="fr-FR" sz="1400" dirty="0" err="1">
                  <a:latin typeface="Calibri" panose="020F0502020204030204" pitchFamily="34" charset="0"/>
                </a:rPr>
                <a:t>dûs</a:t>
              </a:r>
              <a:r>
                <a:rPr lang="fr-FR" sz="1400" dirty="0">
                  <a:latin typeface="Calibri" panose="020F0502020204030204" pitchFamily="34" charset="0"/>
                </a:rPr>
                <a:t> au calendrier</a:t>
              </a:r>
            </a:p>
          </p:txBody>
        </p:sp>
        <p:cxnSp>
          <p:nvCxnSpPr>
            <p:cNvPr id="21" name="Connecteur droit avec flèche 20">
              <a:extLst>
                <a:ext uri="{FF2B5EF4-FFF2-40B4-BE49-F238E27FC236}">
                  <a16:creationId xmlns:a16="http://schemas.microsoft.com/office/drawing/2014/main" id="{2307311C-9C22-487F-BE8B-9D2D73CDB10F}"/>
                </a:ext>
              </a:extLst>
            </p:cNvPr>
            <p:cNvCxnSpPr/>
            <p:nvPr/>
          </p:nvCxnSpPr>
          <p:spPr>
            <a:xfrm flipV="1">
              <a:off x="5661170" y="3636804"/>
              <a:ext cx="565829"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8452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e la date 2">
            <a:extLst>
              <a:ext uri="{FF2B5EF4-FFF2-40B4-BE49-F238E27FC236}">
                <a16:creationId xmlns:a16="http://schemas.microsoft.com/office/drawing/2014/main" id="{28103163-8F40-4A9A-A7C7-BC434BC0E43A}"/>
              </a:ext>
            </a:extLst>
          </p:cNvPr>
          <p:cNvSpPr>
            <a:spLocks noGrp="1"/>
          </p:cNvSpPr>
          <p:nvPr>
            <p:ph type="dt" sz="half" idx="10"/>
          </p:nvPr>
        </p:nvSpPr>
        <p:spPr/>
        <p:txBody>
          <a:bodyPr/>
          <a:lstStyle/>
          <a:p>
            <a:fld id="{263B0606-2D3D-4946-B61D-706B6977CEAE}" type="datetime3">
              <a:rPr lang="fr-FR" smtClean="0"/>
              <a:t>31.05.23</a:t>
            </a:fld>
            <a:endParaRPr lang="fr-FR" dirty="0"/>
          </a:p>
        </p:txBody>
      </p:sp>
      <p:sp>
        <p:nvSpPr>
          <p:cNvPr id="5" name="Espace réservé du numéro de diapositive 4">
            <a:extLst>
              <a:ext uri="{FF2B5EF4-FFF2-40B4-BE49-F238E27FC236}">
                <a16:creationId xmlns:a16="http://schemas.microsoft.com/office/drawing/2014/main" id="{F0C1CCEC-4979-418C-9DD9-89BC77BFBA6A}"/>
              </a:ext>
            </a:extLst>
          </p:cNvPr>
          <p:cNvSpPr>
            <a:spLocks noGrp="1"/>
          </p:cNvSpPr>
          <p:nvPr>
            <p:ph type="sldNum" sz="quarter" idx="12"/>
          </p:nvPr>
        </p:nvSpPr>
        <p:spPr/>
        <p:txBody>
          <a:bodyPr/>
          <a:lstStyle/>
          <a:p>
            <a:fld id="{67C35F49-E104-8448-9360-09FE91278B5B}" type="slidenum">
              <a:rPr lang="fr-FR" smtClean="0"/>
              <a:t>7</a:t>
            </a:fld>
            <a:endParaRPr lang="fr-FR"/>
          </a:p>
        </p:txBody>
      </p:sp>
      <p:sp>
        <p:nvSpPr>
          <p:cNvPr id="7" name="Titre 6">
            <a:extLst>
              <a:ext uri="{FF2B5EF4-FFF2-40B4-BE49-F238E27FC236}">
                <a16:creationId xmlns:a16="http://schemas.microsoft.com/office/drawing/2014/main" id="{89014F60-0433-4819-9066-625AFBCBA8E2}"/>
              </a:ext>
            </a:extLst>
          </p:cNvPr>
          <p:cNvSpPr>
            <a:spLocks noGrp="1"/>
          </p:cNvSpPr>
          <p:nvPr>
            <p:ph type="title"/>
          </p:nvPr>
        </p:nvSpPr>
        <p:spPr/>
        <p:txBody>
          <a:bodyPr/>
          <a:lstStyle/>
          <a:p>
            <a:r>
              <a:rPr lang="fr-FR" sz="2800" dirty="0"/>
              <a:t>Méthode de calcul des consommations </a:t>
            </a:r>
            <a:endParaRPr lang="fr-FR" sz="2400" dirty="0"/>
          </a:p>
        </p:txBody>
      </p:sp>
      <p:sp>
        <p:nvSpPr>
          <p:cNvPr id="22" name="Espace réservé du contenu 3">
            <a:extLst>
              <a:ext uri="{FF2B5EF4-FFF2-40B4-BE49-F238E27FC236}">
                <a16:creationId xmlns:a16="http://schemas.microsoft.com/office/drawing/2014/main" id="{DB5ED1BA-DA11-4535-9ECD-9E5D79323B31}"/>
              </a:ext>
            </a:extLst>
          </p:cNvPr>
          <p:cNvSpPr>
            <a:spLocks noGrp="1"/>
          </p:cNvSpPr>
          <p:nvPr>
            <p:ph idx="1"/>
          </p:nvPr>
        </p:nvSpPr>
        <p:spPr>
          <a:xfrm>
            <a:off x="405410" y="1951112"/>
            <a:ext cx="11016124" cy="3493264"/>
          </a:xfrm>
        </p:spPr>
        <p:txBody>
          <a:bodyPr vert="horz" wrap="square" lIns="0" tIns="0" rIns="0" bIns="0" rtlCol="0" anchor="t">
            <a:spAutoFit/>
          </a:bodyPr>
          <a:lstStyle/>
          <a:p>
            <a:pPr marL="0" indent="0">
              <a:buNone/>
            </a:pPr>
            <a:endParaRPr lang="fr-FR" dirty="0"/>
          </a:p>
          <a:p>
            <a:pPr marL="261937" lvl="1" indent="-334962"/>
            <a:r>
              <a:rPr lang="fr-FR" dirty="0"/>
              <a:t>La révision de la procédure « Système de souscriptions normalisées des capacités de transport aux PITD  applicable à compter du 1er avril 2019 – Révision 1 » a été validée en plénière du GTG le 11 décembre 2020.</a:t>
            </a:r>
          </a:p>
          <a:p>
            <a:pPr marL="0" lvl="1" indent="0">
              <a:buNone/>
            </a:pPr>
            <a:endParaRPr lang="fr-FR" dirty="0"/>
          </a:p>
          <a:p>
            <a:pPr marL="261937" lvl="1" indent="-334962"/>
            <a:r>
              <a:rPr lang="fr-FR" dirty="0"/>
              <a:t>A été ajouté, dans les deux annexes décrivant les méthodes de calcul de la consommation de pointe, </a:t>
            </a:r>
            <a:br>
              <a:rPr lang="fr-FR" dirty="0"/>
            </a:br>
            <a:r>
              <a:rPr lang="fr-FR" dirty="0"/>
              <a:t> la phrase suivante: </a:t>
            </a:r>
            <a:endParaRPr lang="fr-FR" dirty="0">
              <a:cs typeface="Arial"/>
            </a:endParaRPr>
          </a:p>
          <a:p>
            <a:pPr marL="271145" indent="0">
              <a:buNone/>
            </a:pPr>
            <a:r>
              <a:rPr lang="fr-FR" b="0" dirty="0">
                <a:solidFill>
                  <a:schemeClr val="tx1"/>
                </a:solidFill>
              </a:rPr>
              <a:t>« Les quantités de biométhane injectées sur les réseaux de distribution sont ajoutées chaque jour aux quantités de gaz naturel livrées par le GRT afin de déterminer le plus précisément possible la consommation journalière de gaz. »</a:t>
            </a:r>
          </a:p>
          <a:p>
            <a:pPr marL="271145" indent="0">
              <a:buNone/>
            </a:pPr>
            <a:endParaRPr lang="fr-FR" b="0" dirty="0">
              <a:solidFill>
                <a:schemeClr val="tx1"/>
              </a:solidFill>
              <a:cs typeface="Arial"/>
            </a:endParaRPr>
          </a:p>
          <a:p>
            <a:endParaRPr lang="fr-FR" dirty="0"/>
          </a:p>
        </p:txBody>
      </p:sp>
    </p:spTree>
    <p:extLst>
      <p:ext uri="{BB962C8B-B14F-4D97-AF65-F5344CB8AC3E}">
        <p14:creationId xmlns:p14="http://schemas.microsoft.com/office/powerpoint/2010/main" val="3361352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93C62B2-DC22-A348-B2D5-8FA3E0BA486F}"/>
              </a:ext>
            </a:extLst>
          </p:cNvPr>
          <p:cNvSpPr>
            <a:spLocks noGrp="1"/>
          </p:cNvSpPr>
          <p:nvPr>
            <p:ph type="ctrTitle"/>
          </p:nvPr>
        </p:nvSpPr>
        <p:spPr>
          <a:xfrm>
            <a:off x="650093" y="3080657"/>
            <a:ext cx="10809268" cy="2951568"/>
          </a:xfrm>
        </p:spPr>
        <p:txBody>
          <a:bodyPr/>
          <a:lstStyle/>
          <a:p>
            <a:r>
              <a:rPr lang="fr-FR" dirty="0"/>
              <a:t>Températures réalisées</a:t>
            </a:r>
          </a:p>
        </p:txBody>
      </p:sp>
    </p:spTree>
    <p:extLst>
      <p:ext uri="{BB962C8B-B14F-4D97-AF65-F5344CB8AC3E}">
        <p14:creationId xmlns:p14="http://schemas.microsoft.com/office/powerpoint/2010/main" val="540153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e la date 2">
            <a:extLst>
              <a:ext uri="{FF2B5EF4-FFF2-40B4-BE49-F238E27FC236}">
                <a16:creationId xmlns:a16="http://schemas.microsoft.com/office/drawing/2014/main" id="{28103163-8F40-4A9A-A7C7-BC434BC0E43A}"/>
              </a:ext>
            </a:extLst>
          </p:cNvPr>
          <p:cNvSpPr>
            <a:spLocks noGrp="1"/>
          </p:cNvSpPr>
          <p:nvPr>
            <p:ph type="dt" sz="half" idx="10"/>
          </p:nvPr>
        </p:nvSpPr>
        <p:spPr/>
        <p:txBody>
          <a:bodyPr/>
          <a:lstStyle/>
          <a:p>
            <a:fld id="{263B0606-2D3D-4946-B61D-706B6977CEAE}" type="datetime3">
              <a:rPr lang="fr-FR" smtClean="0"/>
              <a:t>31.05.23</a:t>
            </a:fld>
            <a:endParaRPr lang="fr-FR" dirty="0"/>
          </a:p>
        </p:txBody>
      </p:sp>
      <p:sp>
        <p:nvSpPr>
          <p:cNvPr id="5" name="Espace réservé du numéro de diapositive 4">
            <a:extLst>
              <a:ext uri="{FF2B5EF4-FFF2-40B4-BE49-F238E27FC236}">
                <a16:creationId xmlns:a16="http://schemas.microsoft.com/office/drawing/2014/main" id="{F0C1CCEC-4979-418C-9DD9-89BC77BFBA6A}"/>
              </a:ext>
            </a:extLst>
          </p:cNvPr>
          <p:cNvSpPr>
            <a:spLocks noGrp="1"/>
          </p:cNvSpPr>
          <p:nvPr>
            <p:ph type="sldNum" sz="quarter" idx="12"/>
          </p:nvPr>
        </p:nvSpPr>
        <p:spPr/>
        <p:txBody>
          <a:bodyPr/>
          <a:lstStyle/>
          <a:p>
            <a:fld id="{67C35F49-E104-8448-9360-09FE91278B5B}" type="slidenum">
              <a:rPr lang="fr-FR" smtClean="0"/>
              <a:t>9</a:t>
            </a:fld>
            <a:endParaRPr lang="fr-FR"/>
          </a:p>
        </p:txBody>
      </p:sp>
      <p:sp>
        <p:nvSpPr>
          <p:cNvPr id="7" name="Titre 6">
            <a:extLst>
              <a:ext uri="{FF2B5EF4-FFF2-40B4-BE49-F238E27FC236}">
                <a16:creationId xmlns:a16="http://schemas.microsoft.com/office/drawing/2014/main" id="{89014F60-0433-4819-9066-625AFBCBA8E2}"/>
              </a:ext>
            </a:extLst>
          </p:cNvPr>
          <p:cNvSpPr>
            <a:spLocks noGrp="1"/>
          </p:cNvSpPr>
          <p:nvPr>
            <p:ph type="title"/>
          </p:nvPr>
        </p:nvSpPr>
        <p:spPr>
          <a:xfrm>
            <a:off x="1019103" y="149973"/>
            <a:ext cx="10314272" cy="575843"/>
          </a:xfrm>
        </p:spPr>
        <p:txBody>
          <a:bodyPr/>
          <a:lstStyle/>
          <a:p>
            <a:r>
              <a:rPr lang="fr-FR" sz="2800" dirty="0"/>
              <a:t>Températures réalisées (mini atteint)</a:t>
            </a:r>
            <a:endParaRPr lang="fr-FR" sz="2400" dirty="0"/>
          </a:p>
        </p:txBody>
      </p:sp>
      <p:sp>
        <p:nvSpPr>
          <p:cNvPr id="11" name="Espace réservé du contenu 1">
            <a:extLst>
              <a:ext uri="{FF2B5EF4-FFF2-40B4-BE49-F238E27FC236}">
                <a16:creationId xmlns:a16="http://schemas.microsoft.com/office/drawing/2014/main" id="{D1C0C9BE-180C-4F73-9FB6-601D31663F30}"/>
              </a:ext>
            </a:extLst>
          </p:cNvPr>
          <p:cNvSpPr>
            <a:spLocks noGrp="1"/>
          </p:cNvSpPr>
          <p:nvPr>
            <p:ph idx="1"/>
          </p:nvPr>
        </p:nvSpPr>
        <p:spPr>
          <a:xfrm>
            <a:off x="8322571" y="2686172"/>
            <a:ext cx="3241761" cy="974242"/>
          </a:xfrm>
        </p:spPr>
        <p:txBody>
          <a:bodyPr/>
          <a:lstStyle/>
          <a:p>
            <a:r>
              <a:rPr lang="fr-FR" sz="1800" dirty="0"/>
              <a:t>Températures minimales </a:t>
            </a:r>
            <a:br>
              <a:rPr lang="fr-FR" sz="1800" dirty="0"/>
            </a:br>
            <a:r>
              <a:rPr lang="fr-FR" sz="1800" dirty="0"/>
              <a:t>plus basses en moyenne </a:t>
            </a:r>
            <a:br>
              <a:rPr lang="fr-FR" sz="1800" dirty="0"/>
            </a:br>
            <a:r>
              <a:rPr lang="fr-FR" sz="1800" dirty="0"/>
              <a:t>(-1,5°C) par rapport à 2021-22</a:t>
            </a:r>
            <a:br>
              <a:rPr lang="fr-FR" sz="1800" dirty="0"/>
            </a:br>
            <a:endParaRPr lang="fr-FR" sz="1800" dirty="0"/>
          </a:p>
          <a:p>
            <a:endParaRPr lang="fr-FR" sz="1800" dirty="0"/>
          </a:p>
        </p:txBody>
      </p:sp>
      <p:graphicFrame>
        <p:nvGraphicFramePr>
          <p:cNvPr id="2" name="Tableau 1">
            <a:extLst>
              <a:ext uri="{FF2B5EF4-FFF2-40B4-BE49-F238E27FC236}">
                <a16:creationId xmlns:a16="http://schemas.microsoft.com/office/drawing/2014/main" id="{26AA9F2C-22EE-C05B-AA98-DA86DCFAAEEC}"/>
              </a:ext>
            </a:extLst>
          </p:cNvPr>
          <p:cNvGraphicFramePr>
            <a:graphicFrameLocks noGrp="1"/>
          </p:cNvGraphicFramePr>
          <p:nvPr>
            <p:extLst>
              <p:ext uri="{D42A27DB-BD31-4B8C-83A1-F6EECF244321}">
                <p14:modId xmlns:p14="http://schemas.microsoft.com/office/powerpoint/2010/main" val="2384794056"/>
              </p:ext>
            </p:extLst>
          </p:nvPr>
        </p:nvGraphicFramePr>
        <p:xfrm>
          <a:off x="1700628" y="1296365"/>
          <a:ext cx="5961813" cy="5208607"/>
        </p:xfrm>
        <a:graphic>
          <a:graphicData uri="http://schemas.openxmlformats.org/drawingml/2006/table">
            <a:tbl>
              <a:tblPr/>
              <a:tblGrid>
                <a:gridCol w="835673">
                  <a:extLst>
                    <a:ext uri="{9D8B030D-6E8A-4147-A177-3AD203B41FA5}">
                      <a16:colId xmlns:a16="http://schemas.microsoft.com/office/drawing/2014/main" val="2335632290"/>
                    </a:ext>
                  </a:extLst>
                </a:gridCol>
                <a:gridCol w="813453">
                  <a:extLst>
                    <a:ext uri="{9D8B030D-6E8A-4147-A177-3AD203B41FA5}">
                      <a16:colId xmlns:a16="http://schemas.microsoft.com/office/drawing/2014/main" val="2913511314"/>
                    </a:ext>
                  </a:extLst>
                </a:gridCol>
                <a:gridCol w="786555">
                  <a:extLst>
                    <a:ext uri="{9D8B030D-6E8A-4147-A177-3AD203B41FA5}">
                      <a16:colId xmlns:a16="http://schemas.microsoft.com/office/drawing/2014/main" val="3472032319"/>
                    </a:ext>
                  </a:extLst>
                </a:gridCol>
                <a:gridCol w="815291">
                  <a:extLst>
                    <a:ext uri="{9D8B030D-6E8A-4147-A177-3AD203B41FA5}">
                      <a16:colId xmlns:a16="http://schemas.microsoft.com/office/drawing/2014/main" val="3812620213"/>
                    </a:ext>
                  </a:extLst>
                </a:gridCol>
                <a:gridCol w="774526">
                  <a:extLst>
                    <a:ext uri="{9D8B030D-6E8A-4147-A177-3AD203B41FA5}">
                      <a16:colId xmlns:a16="http://schemas.microsoft.com/office/drawing/2014/main" val="3330488934"/>
                    </a:ext>
                  </a:extLst>
                </a:gridCol>
                <a:gridCol w="978349">
                  <a:extLst>
                    <a:ext uri="{9D8B030D-6E8A-4147-A177-3AD203B41FA5}">
                      <a16:colId xmlns:a16="http://schemas.microsoft.com/office/drawing/2014/main" val="1091696761"/>
                    </a:ext>
                  </a:extLst>
                </a:gridCol>
                <a:gridCol w="957966">
                  <a:extLst>
                    <a:ext uri="{9D8B030D-6E8A-4147-A177-3AD203B41FA5}">
                      <a16:colId xmlns:a16="http://schemas.microsoft.com/office/drawing/2014/main" val="3954401560"/>
                    </a:ext>
                  </a:extLst>
                </a:gridCol>
              </a:tblGrid>
              <a:tr h="198606">
                <a:tc>
                  <a:txBody>
                    <a:bodyPr/>
                    <a:lstStyle/>
                    <a:p>
                      <a:pPr marL="0" algn="ctr" defTabSz="914400" rtl="0" eaLnBrk="1" fontAlgn="ctr" latinLnBrk="0" hangingPunct="1"/>
                      <a:r>
                        <a:rPr lang="fr-FR" sz="1000" b="1" i="0" u="none" strike="noStrike" kern="1200" dirty="0">
                          <a:solidFill>
                            <a:srgbClr val="000000"/>
                          </a:solidFill>
                          <a:effectLst/>
                          <a:latin typeface="Calibri" panose="020F0502020204030204" pitchFamily="34" charset="0"/>
                          <a:ea typeface="+mn-ea"/>
                          <a:cs typeface="+mn-cs"/>
                        </a:rPr>
                        <a:t> </a:t>
                      </a:r>
                    </a:p>
                  </a:txBody>
                  <a:tcPr marL="5505" marR="5505" marT="5505" marB="0" anchor="b">
                    <a:lnL>
                      <a:noFill/>
                    </a:lnL>
                    <a:lnR w="12700" cap="flat" cmpd="sng" algn="ctr">
                      <a:solidFill>
                        <a:schemeClr val="tx1"/>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marL="0" algn="ctr" defTabSz="914400" rtl="0" eaLnBrk="1" fontAlgn="ctr" latinLnBrk="0" hangingPunct="1"/>
                      <a:r>
                        <a:rPr lang="fr-FR" sz="1000" b="1" i="0" u="none" strike="noStrike" kern="1200" dirty="0">
                          <a:solidFill>
                            <a:srgbClr val="000000"/>
                          </a:solidFill>
                          <a:effectLst/>
                          <a:latin typeface="Calibri" panose="020F0502020204030204" pitchFamily="34" charset="0"/>
                          <a:ea typeface="+mn-ea"/>
                          <a:cs typeface="+mn-cs"/>
                        </a:rPr>
                        <a:t>2017/2018</a:t>
                      </a:r>
                    </a:p>
                  </a:txBody>
                  <a:tcPr marL="5505" marR="5505" marT="550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rtl="0" fontAlgn="ctr"/>
                      <a:r>
                        <a:rPr lang="fr-FR" sz="1000" b="1" i="0" u="none" strike="noStrike" dirty="0">
                          <a:solidFill>
                            <a:srgbClr val="000000"/>
                          </a:solidFill>
                          <a:effectLst/>
                          <a:latin typeface="Calibri" panose="020F0502020204030204" pitchFamily="34" charset="0"/>
                        </a:rPr>
                        <a:t>2018/2019</a:t>
                      </a:r>
                    </a:p>
                  </a:txBody>
                  <a:tcPr marL="5505" marR="5505" marT="550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r-FR" sz="1000" b="1" i="0" u="none" strike="noStrike" dirty="0">
                          <a:solidFill>
                            <a:srgbClr val="000000"/>
                          </a:solidFill>
                          <a:effectLst/>
                          <a:latin typeface="Calibri" panose="020F0502020204030204" pitchFamily="34" charset="0"/>
                        </a:rPr>
                        <a:t>2019/2020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r-FR" sz="1000" b="1" i="0" u="none" strike="noStrike">
                          <a:solidFill>
                            <a:srgbClr val="000000"/>
                          </a:solidFill>
                          <a:effectLst/>
                          <a:latin typeface="Calibri" panose="020F0502020204030204" pitchFamily="34" charset="0"/>
                        </a:rPr>
                        <a:t>2020/2021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r-FR" sz="1000" b="1" i="0" u="none" strike="noStrike">
                          <a:solidFill>
                            <a:srgbClr val="000000"/>
                          </a:solidFill>
                          <a:effectLst/>
                          <a:latin typeface="Calibri" panose="020F0502020204030204" pitchFamily="34" charset="0"/>
                        </a:rPr>
                        <a:t>2021/2022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fr-FR" sz="1000" b="1" i="0" u="none" strike="noStrike">
                          <a:solidFill>
                            <a:srgbClr val="000000"/>
                          </a:solidFill>
                          <a:effectLst/>
                          <a:latin typeface="Calibri" panose="020F0502020204030204" pitchFamily="34" charset="0"/>
                        </a:rPr>
                        <a:t>2022/2023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9225719"/>
                  </a:ext>
                </a:extLst>
              </a:tr>
              <a:tr h="198606">
                <a:tc>
                  <a:txBody>
                    <a:bodyPr/>
                    <a:lstStyle/>
                    <a:p>
                      <a:pPr algn="ctr" rtl="0" fontAlgn="ctr"/>
                      <a:r>
                        <a:rPr lang="fr-FR" sz="1000" b="0" i="0" u="none" strike="noStrike">
                          <a:solidFill>
                            <a:srgbClr val="000000"/>
                          </a:solidFill>
                          <a:effectLst/>
                          <a:latin typeface="Calibri" panose="020F0502020204030204" pitchFamily="34" charset="0"/>
                        </a:rPr>
                        <a:t>Agen</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dirty="0">
                          <a:solidFill>
                            <a:srgbClr val="000000"/>
                          </a:solidFill>
                          <a:effectLst/>
                          <a:latin typeface="Calibri" panose="020F0502020204030204" pitchFamily="34" charset="0"/>
                        </a:rPr>
                        <a:t>-1,9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-0,5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0,7</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4287095972"/>
                  </a:ext>
                </a:extLst>
              </a:tr>
              <a:tr h="198606">
                <a:tc>
                  <a:txBody>
                    <a:bodyPr/>
                    <a:lstStyle/>
                    <a:p>
                      <a:pPr algn="ctr" rtl="0" fontAlgn="ctr"/>
                      <a:r>
                        <a:rPr lang="fr-FR" sz="1000" b="0" i="0" u="none" strike="noStrike">
                          <a:solidFill>
                            <a:srgbClr val="000000"/>
                          </a:solidFill>
                          <a:effectLst/>
                          <a:latin typeface="Calibri" panose="020F0502020204030204" pitchFamily="34" charset="0"/>
                        </a:rPr>
                        <a:t>Auxerre</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-4,9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-0,9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-2,0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-4,7</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-2,0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-4,3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367598858"/>
                  </a:ext>
                </a:extLst>
              </a:tr>
              <a:tr h="197005">
                <a:tc>
                  <a:txBody>
                    <a:bodyPr/>
                    <a:lstStyle/>
                    <a:p>
                      <a:pPr algn="ctr" rtl="0" fontAlgn="ctr"/>
                      <a:r>
                        <a:rPr lang="fr-FR" sz="1000" b="0" i="0" u="none" strike="noStrike">
                          <a:solidFill>
                            <a:srgbClr val="000000"/>
                          </a:solidFill>
                          <a:effectLst/>
                          <a:latin typeface="Calibri" panose="020F0502020204030204" pitchFamily="34" charset="0"/>
                        </a:rPr>
                        <a:t>Besançon</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-6,6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-1,7</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-4,9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-3,3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-3,9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233327346"/>
                  </a:ext>
                </a:extLst>
              </a:tr>
              <a:tr h="198606">
                <a:tc>
                  <a:txBody>
                    <a:bodyPr/>
                    <a:lstStyle/>
                    <a:p>
                      <a:pPr algn="ctr" rtl="0" fontAlgn="ctr"/>
                      <a:r>
                        <a:rPr lang="fr-FR" sz="1000" b="0" i="0" u="none" strike="noStrike">
                          <a:solidFill>
                            <a:srgbClr val="000000"/>
                          </a:solidFill>
                          <a:effectLst/>
                          <a:latin typeface="Calibri" panose="020F0502020204030204" pitchFamily="34" charset="0"/>
                        </a:rPr>
                        <a:t>Bourges</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-4,1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-1,2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-1,0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-3,1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-3,8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622268483"/>
                  </a:ext>
                </a:extLst>
              </a:tr>
              <a:tr h="198606">
                <a:tc>
                  <a:txBody>
                    <a:bodyPr/>
                    <a:lstStyle/>
                    <a:p>
                      <a:pPr algn="ctr" rtl="0" fontAlgn="ctr"/>
                      <a:r>
                        <a:rPr lang="fr-FR" sz="1000" b="0" i="0" u="none" strike="noStrike">
                          <a:solidFill>
                            <a:srgbClr val="000000"/>
                          </a:solidFill>
                          <a:effectLst/>
                          <a:latin typeface="Calibri" panose="020F0502020204030204" pitchFamily="34" charset="0"/>
                        </a:rPr>
                        <a:t>Brest</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-2,0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2,9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2703859642"/>
                  </a:ext>
                </a:extLst>
              </a:tr>
              <a:tr h="192199">
                <a:tc>
                  <a:txBody>
                    <a:bodyPr/>
                    <a:lstStyle/>
                    <a:p>
                      <a:pPr algn="ctr" rtl="0" fontAlgn="ctr"/>
                      <a:r>
                        <a:rPr lang="fr-FR" sz="1000" b="0" i="0" u="none" strike="noStrike">
                          <a:solidFill>
                            <a:srgbClr val="000000"/>
                          </a:solidFill>
                          <a:effectLst/>
                          <a:latin typeface="Calibri" panose="020F0502020204030204" pitchFamily="34" charset="0"/>
                        </a:rPr>
                        <a:t>Chambéry</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-4,8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-0,9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-1,7</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501037764"/>
                  </a:ext>
                </a:extLst>
              </a:tr>
              <a:tr h="198606">
                <a:tc>
                  <a:txBody>
                    <a:bodyPr/>
                    <a:lstStyle/>
                    <a:p>
                      <a:pPr algn="ctr" rtl="0" fontAlgn="ctr"/>
                      <a:r>
                        <a:rPr lang="fr-FR" sz="1000" b="0" i="0" u="none" strike="noStrike">
                          <a:solidFill>
                            <a:srgbClr val="000000"/>
                          </a:solidFill>
                          <a:effectLst/>
                          <a:latin typeface="Calibri" panose="020F0502020204030204" pitchFamily="34" charset="0"/>
                        </a:rPr>
                        <a:t>Clermont</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-2,1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0,1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-3,2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-3,6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b"/>
                      <a:r>
                        <a:rPr lang="fr-FR" sz="1000" b="0" i="0" u="none" strike="noStrike">
                          <a:solidFill>
                            <a:srgbClr val="000000"/>
                          </a:solidFill>
                          <a:effectLst/>
                          <a:latin typeface="Calibri" panose="020F0502020204030204" pitchFamily="34" charset="0"/>
                        </a:rPr>
                        <a:t>-5,6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extLst>
                  <a:ext uri="{0D108BD9-81ED-4DB2-BD59-A6C34878D82A}">
                    <a16:rowId xmlns:a16="http://schemas.microsoft.com/office/drawing/2014/main" val="2548024458"/>
                  </a:ext>
                </a:extLst>
              </a:tr>
              <a:tr h="198606">
                <a:tc>
                  <a:txBody>
                    <a:bodyPr/>
                    <a:lstStyle/>
                    <a:p>
                      <a:pPr algn="ctr" rtl="0" fontAlgn="ctr"/>
                      <a:r>
                        <a:rPr lang="fr-FR" sz="1000" b="0" i="0" u="none" strike="noStrike">
                          <a:solidFill>
                            <a:srgbClr val="000000"/>
                          </a:solidFill>
                          <a:effectLst/>
                          <a:latin typeface="Calibri" panose="020F0502020204030204" pitchFamily="34" charset="0"/>
                        </a:rPr>
                        <a:t>Cognac</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-5,7</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1,6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3,2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2847885383"/>
                  </a:ext>
                </a:extLst>
              </a:tr>
              <a:tr h="198606">
                <a:tc>
                  <a:txBody>
                    <a:bodyPr/>
                    <a:lstStyle/>
                    <a:p>
                      <a:pPr algn="ctr" rtl="0" fontAlgn="ctr"/>
                      <a:r>
                        <a:rPr lang="fr-FR" sz="1000" b="0" i="0" u="none" strike="noStrike">
                          <a:solidFill>
                            <a:srgbClr val="000000"/>
                          </a:solidFill>
                          <a:effectLst/>
                          <a:latin typeface="Calibri" panose="020F0502020204030204" pitchFamily="34" charset="0"/>
                        </a:rPr>
                        <a:t>Dijon</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-2,6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-1,5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-4,1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-3,5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-3,8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2266032891"/>
                  </a:ext>
                </a:extLst>
              </a:tr>
              <a:tr h="198606">
                <a:tc>
                  <a:txBody>
                    <a:bodyPr/>
                    <a:lstStyle/>
                    <a:p>
                      <a:pPr algn="ctr" rtl="0" fontAlgn="ctr"/>
                      <a:r>
                        <a:rPr lang="fr-FR" sz="1000" b="0" i="0" u="none" strike="noStrike">
                          <a:solidFill>
                            <a:srgbClr val="000000"/>
                          </a:solidFill>
                          <a:effectLst/>
                          <a:latin typeface="Calibri" panose="020F0502020204030204" pitchFamily="34" charset="0"/>
                        </a:rPr>
                        <a:t>Dinard</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-6,8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1,5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933662001"/>
                  </a:ext>
                </a:extLst>
              </a:tr>
              <a:tr h="198606">
                <a:tc>
                  <a:txBody>
                    <a:bodyPr/>
                    <a:lstStyle/>
                    <a:p>
                      <a:pPr algn="ctr" rtl="0" fontAlgn="ctr"/>
                      <a:r>
                        <a:rPr lang="fr-FR" sz="1000" b="0" i="0" u="none" strike="noStrike">
                          <a:solidFill>
                            <a:srgbClr val="000000"/>
                          </a:solidFill>
                          <a:effectLst/>
                          <a:latin typeface="Calibri" panose="020F0502020204030204" pitchFamily="34" charset="0"/>
                        </a:rPr>
                        <a:t>Grenoble</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-4,2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-2,1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-3,2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-3,4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744878931"/>
                  </a:ext>
                </a:extLst>
              </a:tr>
              <a:tr h="198606">
                <a:tc>
                  <a:txBody>
                    <a:bodyPr/>
                    <a:lstStyle/>
                    <a:p>
                      <a:pPr algn="ctr" rtl="0" fontAlgn="ctr"/>
                      <a:r>
                        <a:rPr lang="fr-FR" sz="1000" b="0" i="0" u="none" strike="noStrike">
                          <a:solidFill>
                            <a:srgbClr val="000000"/>
                          </a:solidFill>
                          <a:effectLst/>
                          <a:latin typeface="Calibri" panose="020F0502020204030204" pitchFamily="34" charset="0"/>
                        </a:rPr>
                        <a:t>Lille</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-6,5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-1,0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-5,1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-0,7</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-5,6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extLst>
                  <a:ext uri="{0D108BD9-81ED-4DB2-BD59-A6C34878D82A}">
                    <a16:rowId xmlns:a16="http://schemas.microsoft.com/office/drawing/2014/main" val="655559565"/>
                  </a:ext>
                </a:extLst>
              </a:tr>
              <a:tr h="198606">
                <a:tc>
                  <a:txBody>
                    <a:bodyPr/>
                    <a:lstStyle/>
                    <a:p>
                      <a:pPr algn="ctr" rtl="0" fontAlgn="ctr"/>
                      <a:r>
                        <a:rPr lang="fr-FR" sz="1000" b="0" i="0" u="none" strike="noStrike">
                          <a:solidFill>
                            <a:srgbClr val="000000"/>
                          </a:solidFill>
                          <a:effectLst/>
                          <a:latin typeface="Calibri" panose="020F0502020204030204" pitchFamily="34" charset="0"/>
                        </a:rPr>
                        <a:t>Luxeuil</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-4,6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-2,5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-7,3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-4,8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-6,3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extLst>
                  <a:ext uri="{0D108BD9-81ED-4DB2-BD59-A6C34878D82A}">
                    <a16:rowId xmlns:a16="http://schemas.microsoft.com/office/drawing/2014/main" val="2905651723"/>
                  </a:ext>
                </a:extLst>
              </a:tr>
              <a:tr h="198606">
                <a:tc>
                  <a:txBody>
                    <a:bodyPr/>
                    <a:lstStyle/>
                    <a:p>
                      <a:pPr algn="ctr" rtl="0" fontAlgn="ctr"/>
                      <a:r>
                        <a:rPr lang="fr-FR" sz="1000" b="0" i="0" u="none" strike="noStrike">
                          <a:solidFill>
                            <a:srgbClr val="000000"/>
                          </a:solidFill>
                          <a:effectLst/>
                          <a:latin typeface="Calibri" panose="020F0502020204030204" pitchFamily="34" charset="0"/>
                        </a:rPr>
                        <a:t>Lyon</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0,4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-3,1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-2,8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3838122508"/>
                  </a:ext>
                </a:extLst>
              </a:tr>
              <a:tr h="203412">
                <a:tc>
                  <a:txBody>
                    <a:bodyPr/>
                    <a:lstStyle/>
                    <a:p>
                      <a:pPr algn="ctr" rtl="0" fontAlgn="ctr"/>
                      <a:r>
                        <a:rPr lang="fr-FR" sz="1000" b="0" i="0" u="none" strike="noStrike">
                          <a:solidFill>
                            <a:srgbClr val="000000"/>
                          </a:solidFill>
                          <a:effectLst/>
                          <a:latin typeface="Calibri" panose="020F0502020204030204" pitchFamily="34" charset="0"/>
                        </a:rPr>
                        <a:t>Marignane</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-6,4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2,9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4,6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3499318649"/>
                  </a:ext>
                </a:extLst>
              </a:tr>
              <a:tr h="187395">
                <a:tc>
                  <a:txBody>
                    <a:bodyPr/>
                    <a:lstStyle/>
                    <a:p>
                      <a:pPr algn="ctr" rtl="0" fontAlgn="ctr"/>
                      <a:r>
                        <a:rPr lang="fr-FR" sz="1000" b="0" i="0" u="none" strike="noStrike">
                          <a:solidFill>
                            <a:srgbClr val="000000"/>
                          </a:solidFill>
                          <a:effectLst/>
                          <a:latin typeface="Calibri" panose="020F0502020204030204" pitchFamily="34" charset="0"/>
                        </a:rPr>
                        <a:t>Metz</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-2,5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dirty="0">
                          <a:solidFill>
                            <a:srgbClr val="000000"/>
                          </a:solidFill>
                          <a:effectLst/>
                          <a:latin typeface="Calibri" panose="020F0502020204030204" pitchFamily="34" charset="0"/>
                        </a:rPr>
                        <a:t>-3,9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-1,1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-6,4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-3,0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-6,8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extLst>
                  <a:ext uri="{0D108BD9-81ED-4DB2-BD59-A6C34878D82A}">
                    <a16:rowId xmlns:a16="http://schemas.microsoft.com/office/drawing/2014/main" val="2537566873"/>
                  </a:ext>
                </a:extLst>
              </a:tr>
              <a:tr h="229037">
                <a:tc>
                  <a:txBody>
                    <a:bodyPr/>
                    <a:lstStyle/>
                    <a:p>
                      <a:pPr algn="ctr" rtl="0" fontAlgn="ctr"/>
                      <a:r>
                        <a:rPr lang="fr-FR" sz="1000" b="0" i="0" u="none" strike="noStrike">
                          <a:solidFill>
                            <a:srgbClr val="000000"/>
                          </a:solidFill>
                          <a:effectLst/>
                          <a:latin typeface="Calibri" panose="020F0502020204030204" pitchFamily="34" charset="0"/>
                        </a:rPr>
                        <a:t>Montélimar</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-6,9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1,9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2094650821"/>
                  </a:ext>
                </a:extLst>
              </a:tr>
              <a:tr h="224234">
                <a:tc>
                  <a:txBody>
                    <a:bodyPr/>
                    <a:lstStyle/>
                    <a:p>
                      <a:pPr algn="ctr" rtl="0" fontAlgn="ctr"/>
                      <a:r>
                        <a:rPr lang="fr-FR" sz="1000" b="0" i="0" u="none" strike="noStrike">
                          <a:solidFill>
                            <a:srgbClr val="000000"/>
                          </a:solidFill>
                          <a:effectLst/>
                          <a:latin typeface="Calibri" panose="020F0502020204030204" pitchFamily="34" charset="0"/>
                        </a:rPr>
                        <a:t>Mulhouse</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-2,7</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-1,6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-9,3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-2,5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-5,5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extLst>
                  <a:ext uri="{0D108BD9-81ED-4DB2-BD59-A6C34878D82A}">
                    <a16:rowId xmlns:a16="http://schemas.microsoft.com/office/drawing/2014/main" val="1026023372"/>
                  </a:ext>
                </a:extLst>
              </a:tr>
              <a:tr h="197005">
                <a:tc>
                  <a:txBody>
                    <a:bodyPr/>
                    <a:lstStyle/>
                    <a:p>
                      <a:pPr algn="ctr" rtl="0" fontAlgn="ctr"/>
                      <a:r>
                        <a:rPr lang="fr-FR" sz="1000" b="0" i="0" u="none" strike="noStrike">
                          <a:solidFill>
                            <a:srgbClr val="000000"/>
                          </a:solidFill>
                          <a:effectLst/>
                          <a:latin typeface="Calibri" panose="020F0502020204030204" pitchFamily="34" charset="0"/>
                        </a:rPr>
                        <a:t>Nantes</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1,9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3455375510"/>
                  </a:ext>
                </a:extLst>
              </a:tr>
              <a:tr h="198606">
                <a:tc>
                  <a:txBody>
                    <a:bodyPr/>
                    <a:lstStyle/>
                    <a:p>
                      <a:pPr algn="ctr" rtl="0" fontAlgn="ctr"/>
                      <a:r>
                        <a:rPr lang="fr-FR" sz="1000" b="0" i="0" u="none" strike="noStrike">
                          <a:solidFill>
                            <a:srgbClr val="000000"/>
                          </a:solidFill>
                          <a:effectLst/>
                          <a:latin typeface="Calibri" panose="020F0502020204030204" pitchFamily="34" charset="0"/>
                        </a:rPr>
                        <a:t>Nice</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-1,3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dirty="0">
                          <a:solidFill>
                            <a:srgbClr val="000000"/>
                          </a:solidFill>
                          <a:effectLst/>
                          <a:latin typeface="Calibri" panose="020F0502020204030204" pitchFamily="34" charset="0"/>
                        </a:rPr>
                        <a:t>6,4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8,2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5,1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7,0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5,0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3138677747"/>
                  </a:ext>
                </a:extLst>
              </a:tr>
              <a:tr h="198606">
                <a:tc>
                  <a:txBody>
                    <a:bodyPr/>
                    <a:lstStyle/>
                    <a:p>
                      <a:pPr algn="ctr" rtl="0" fontAlgn="ctr"/>
                      <a:r>
                        <a:rPr lang="fr-FR" sz="1000" b="0" i="0" u="none" strike="noStrike">
                          <a:solidFill>
                            <a:srgbClr val="000000"/>
                          </a:solidFill>
                          <a:effectLst/>
                          <a:latin typeface="Calibri" panose="020F0502020204030204" pitchFamily="34" charset="0"/>
                        </a:rPr>
                        <a:t>Nîmes</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-3,2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dirty="0">
                          <a:solidFill>
                            <a:srgbClr val="000000"/>
                          </a:solidFill>
                          <a:effectLst/>
                          <a:latin typeface="Calibri" panose="020F0502020204030204" pitchFamily="34" charset="0"/>
                        </a:rPr>
                        <a:t>3,4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4,1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1,2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315188689"/>
                  </a:ext>
                </a:extLst>
              </a:tr>
              <a:tr h="198606">
                <a:tc>
                  <a:txBody>
                    <a:bodyPr/>
                    <a:lstStyle/>
                    <a:p>
                      <a:pPr algn="ctr" rtl="0" fontAlgn="ctr"/>
                      <a:r>
                        <a:rPr lang="fr-FR" sz="1000" b="0" i="0" u="none" strike="noStrike">
                          <a:solidFill>
                            <a:srgbClr val="000000"/>
                          </a:solidFill>
                          <a:effectLst/>
                          <a:latin typeface="Calibri" panose="020F0502020204030204" pitchFamily="34" charset="0"/>
                        </a:rPr>
                        <a:t>Paris </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2,8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0,5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0,4</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-3,3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-0,7</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4241259287"/>
                  </a:ext>
                </a:extLst>
              </a:tr>
              <a:tr h="198606">
                <a:tc>
                  <a:txBody>
                    <a:bodyPr/>
                    <a:lstStyle/>
                    <a:p>
                      <a:pPr algn="ctr" rtl="0" fontAlgn="ctr"/>
                      <a:r>
                        <a:rPr lang="fr-FR" sz="1000" b="0" i="0" u="none" strike="noStrike">
                          <a:solidFill>
                            <a:srgbClr val="000000"/>
                          </a:solidFill>
                          <a:effectLst/>
                          <a:latin typeface="Calibri" panose="020F0502020204030204" pitchFamily="34" charset="0"/>
                        </a:rPr>
                        <a:t>Rouen</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-5,1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dirty="0">
                          <a:solidFill>
                            <a:srgbClr val="000000"/>
                          </a:solidFill>
                          <a:effectLst/>
                          <a:latin typeface="Calibri" panose="020F0502020204030204" pitchFamily="34" charset="0"/>
                        </a:rPr>
                        <a:t>-1,6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-4,2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-2,0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-4,1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extLst>
                  <a:ext uri="{0D108BD9-81ED-4DB2-BD59-A6C34878D82A}">
                    <a16:rowId xmlns:a16="http://schemas.microsoft.com/office/drawing/2014/main" val="3141157348"/>
                  </a:ext>
                </a:extLst>
              </a:tr>
              <a:tr h="203412">
                <a:tc>
                  <a:txBody>
                    <a:bodyPr/>
                    <a:lstStyle/>
                    <a:p>
                      <a:pPr algn="ctr" rtl="0" fontAlgn="ctr"/>
                      <a:r>
                        <a:rPr lang="fr-FR" sz="1000" b="0" i="0" u="none" strike="noStrike">
                          <a:solidFill>
                            <a:srgbClr val="000000"/>
                          </a:solidFill>
                          <a:effectLst/>
                          <a:latin typeface="Calibri" panose="020F0502020204030204" pitchFamily="34" charset="0"/>
                        </a:rPr>
                        <a:t>St Etienne</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-4,5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-1,3</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0,0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a:solidFill>
                            <a:srgbClr val="000000"/>
                          </a:solidFill>
                          <a:effectLst/>
                          <a:latin typeface="Calibri" panose="020F0502020204030204" pitchFamily="34" charset="0"/>
                        </a:rPr>
                        <a:t>-2,8</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b"/>
                      <a:r>
                        <a:rPr lang="fr-FR" sz="1000" b="0" i="0" u="none" strike="noStrike">
                          <a:solidFill>
                            <a:srgbClr val="000000"/>
                          </a:solidFill>
                          <a:effectLst/>
                          <a:latin typeface="Calibri" panose="020F0502020204030204" pitchFamily="34" charset="0"/>
                        </a:rPr>
                        <a:t>-3,7</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b"/>
                      <a:r>
                        <a:rPr lang="fr-FR" sz="1000" b="0" i="0" u="none" strike="noStrike">
                          <a:solidFill>
                            <a:srgbClr val="000000"/>
                          </a:solidFill>
                          <a:effectLst/>
                          <a:latin typeface="Calibri" panose="020F0502020204030204" pitchFamily="34" charset="0"/>
                        </a:rPr>
                        <a:t>-4,0</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extLst>
                  <a:ext uri="{0D108BD9-81ED-4DB2-BD59-A6C34878D82A}">
                    <a16:rowId xmlns:a16="http://schemas.microsoft.com/office/drawing/2014/main" val="2244076060"/>
                  </a:ext>
                </a:extLst>
              </a:tr>
              <a:tr h="198606">
                <a:tc>
                  <a:txBody>
                    <a:bodyPr/>
                    <a:lstStyle/>
                    <a:p>
                      <a:pPr algn="ctr" rtl="0" fontAlgn="ctr"/>
                      <a:r>
                        <a:rPr lang="fr-FR" sz="1000" b="0" i="0" u="none" strike="noStrike">
                          <a:solidFill>
                            <a:srgbClr val="000000"/>
                          </a:solidFill>
                          <a:effectLst/>
                          <a:latin typeface="Calibri" panose="020F0502020204030204" pitchFamily="34" charset="0"/>
                        </a:rPr>
                        <a:t>Tours</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fontAlgn="b"/>
                      <a:r>
                        <a:rPr lang="fr-FR" sz="1000" b="0" i="0" u="none" strike="noStrike">
                          <a:solidFill>
                            <a:srgbClr val="000000"/>
                          </a:solidFill>
                          <a:effectLst/>
                          <a:latin typeface="Calibri" panose="020F0502020204030204" pitchFamily="34" charset="0"/>
                        </a:rPr>
                        <a:t>-7,2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055C9"/>
                    </a:solidFill>
                  </a:tcPr>
                </a:tc>
                <a:tc>
                  <a:txBody>
                    <a:bodyPr/>
                    <a:lstStyle/>
                    <a:p>
                      <a:pPr algn="ctr" rtl="0" fontAlgn="ctr"/>
                      <a:r>
                        <a:rPr lang="fr-FR" sz="1000" b="0" i="0" u="none" strike="noStrike">
                          <a:solidFill>
                            <a:srgbClr val="000000"/>
                          </a:solidFill>
                          <a:effectLst/>
                          <a:latin typeface="Calibri" panose="020F0502020204030204" pitchFamily="34" charset="0"/>
                        </a:rPr>
                        <a:t>-0,5</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0,9</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-3,1</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-1,6</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rtl="0" fontAlgn="ctr"/>
                      <a:r>
                        <a:rPr lang="fr-FR" sz="1000" b="0" i="0" u="none" strike="noStrike" dirty="0">
                          <a:solidFill>
                            <a:srgbClr val="000000"/>
                          </a:solidFill>
                          <a:effectLst/>
                          <a:latin typeface="Calibri" panose="020F0502020204030204" pitchFamily="34" charset="0"/>
                        </a:rPr>
                        <a:t>-2,2</a:t>
                      </a:r>
                    </a:p>
                  </a:txBody>
                  <a:tcPr marL="5505" marR="5505" marT="550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2298972215"/>
                  </a:ext>
                </a:extLst>
              </a:tr>
            </a:tbl>
          </a:graphicData>
        </a:graphic>
      </p:graphicFrame>
    </p:spTree>
    <p:extLst>
      <p:ext uri="{BB962C8B-B14F-4D97-AF65-F5344CB8AC3E}">
        <p14:creationId xmlns:p14="http://schemas.microsoft.com/office/powerpoint/2010/main" val="3139837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93C62B2-DC22-A348-B2D5-8FA3E0BA486F}"/>
              </a:ext>
            </a:extLst>
          </p:cNvPr>
          <p:cNvSpPr>
            <a:spLocks noGrp="1"/>
          </p:cNvSpPr>
          <p:nvPr>
            <p:ph type="ctrTitle"/>
          </p:nvPr>
        </p:nvSpPr>
        <p:spPr>
          <a:xfrm>
            <a:off x="650093" y="3080657"/>
            <a:ext cx="10809268" cy="2951568"/>
          </a:xfrm>
        </p:spPr>
        <p:txBody>
          <a:bodyPr/>
          <a:lstStyle/>
          <a:p>
            <a:r>
              <a:rPr lang="fr-FR" dirty="0"/>
              <a:t>Résultats par typologie de clients</a:t>
            </a:r>
          </a:p>
        </p:txBody>
      </p:sp>
    </p:spTree>
    <p:extLst>
      <p:ext uri="{BB962C8B-B14F-4D97-AF65-F5344CB8AC3E}">
        <p14:creationId xmlns:p14="http://schemas.microsoft.com/office/powerpoint/2010/main" val="1948072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e la date 2">
            <a:extLst>
              <a:ext uri="{FF2B5EF4-FFF2-40B4-BE49-F238E27FC236}">
                <a16:creationId xmlns:a16="http://schemas.microsoft.com/office/drawing/2014/main" id="{28103163-8F40-4A9A-A7C7-BC434BC0E43A}"/>
              </a:ext>
            </a:extLst>
          </p:cNvPr>
          <p:cNvSpPr>
            <a:spLocks noGrp="1"/>
          </p:cNvSpPr>
          <p:nvPr>
            <p:ph type="dt" sz="half" idx="10"/>
          </p:nvPr>
        </p:nvSpPr>
        <p:spPr/>
        <p:txBody>
          <a:bodyPr/>
          <a:lstStyle/>
          <a:p>
            <a:fld id="{263B0606-2D3D-4946-B61D-706B6977CEAE}" type="datetime3">
              <a:rPr lang="fr-FR" smtClean="0"/>
              <a:t>31.05.23</a:t>
            </a:fld>
            <a:endParaRPr lang="fr-FR" dirty="0"/>
          </a:p>
        </p:txBody>
      </p:sp>
      <p:sp>
        <p:nvSpPr>
          <p:cNvPr id="5" name="Espace réservé du numéro de diapositive 4">
            <a:extLst>
              <a:ext uri="{FF2B5EF4-FFF2-40B4-BE49-F238E27FC236}">
                <a16:creationId xmlns:a16="http://schemas.microsoft.com/office/drawing/2014/main" id="{F0C1CCEC-4979-418C-9DD9-89BC77BFBA6A}"/>
              </a:ext>
            </a:extLst>
          </p:cNvPr>
          <p:cNvSpPr>
            <a:spLocks noGrp="1"/>
          </p:cNvSpPr>
          <p:nvPr>
            <p:ph type="sldNum" sz="quarter" idx="12"/>
          </p:nvPr>
        </p:nvSpPr>
        <p:spPr/>
        <p:txBody>
          <a:bodyPr/>
          <a:lstStyle/>
          <a:p>
            <a:fld id="{67C35F49-E104-8448-9360-09FE91278B5B}" type="slidenum">
              <a:rPr lang="fr-FR" smtClean="0"/>
              <a:t>11</a:t>
            </a:fld>
            <a:endParaRPr lang="fr-FR"/>
          </a:p>
        </p:txBody>
      </p:sp>
      <p:sp>
        <p:nvSpPr>
          <p:cNvPr id="7" name="Titre 6">
            <a:extLst>
              <a:ext uri="{FF2B5EF4-FFF2-40B4-BE49-F238E27FC236}">
                <a16:creationId xmlns:a16="http://schemas.microsoft.com/office/drawing/2014/main" id="{89014F60-0433-4819-9066-625AFBCBA8E2}"/>
              </a:ext>
            </a:extLst>
          </p:cNvPr>
          <p:cNvSpPr>
            <a:spLocks noGrp="1"/>
          </p:cNvSpPr>
          <p:nvPr>
            <p:ph type="title"/>
          </p:nvPr>
        </p:nvSpPr>
        <p:spPr/>
        <p:txBody>
          <a:bodyPr/>
          <a:lstStyle/>
          <a:p>
            <a:r>
              <a:rPr lang="fr-FR" dirty="0"/>
              <a:t>Clients industriels </a:t>
            </a:r>
            <a:r>
              <a:rPr lang="fr-FR" sz="2400" b="0" dirty="0"/>
              <a:t>(en GWh/jour)</a:t>
            </a:r>
            <a:endParaRPr lang="fr-FR" b="0" dirty="0"/>
          </a:p>
        </p:txBody>
      </p:sp>
      <p:sp>
        <p:nvSpPr>
          <p:cNvPr id="17" name="ZoneTexte 16">
            <a:extLst>
              <a:ext uri="{FF2B5EF4-FFF2-40B4-BE49-F238E27FC236}">
                <a16:creationId xmlns:a16="http://schemas.microsoft.com/office/drawing/2014/main" id="{8716BA3E-900E-4F96-9C90-8D98FCC93CE5}"/>
              </a:ext>
            </a:extLst>
          </p:cNvPr>
          <p:cNvSpPr txBox="1"/>
          <p:nvPr/>
        </p:nvSpPr>
        <p:spPr>
          <a:xfrm>
            <a:off x="563512" y="6261184"/>
            <a:ext cx="11716378" cy="307777"/>
          </a:xfrm>
          <a:prstGeom prst="rect">
            <a:avLst/>
          </a:prstGeom>
          <a:noFill/>
        </p:spPr>
        <p:txBody>
          <a:bodyPr wrap="square">
            <a:spAutoFit/>
          </a:bodyPr>
          <a:lstStyle/>
          <a:p>
            <a:r>
              <a:rPr lang="fr-FR" sz="1400" i="1" dirty="0">
                <a:solidFill>
                  <a:schemeClr val="tx2"/>
                </a:solidFill>
              </a:rPr>
              <a:t>Conformément à l’arrêté du 16 juin 2014, GRTgaz a publié des valeurs de pointe P2 sur son portail clients. </a:t>
            </a:r>
          </a:p>
        </p:txBody>
      </p:sp>
      <p:graphicFrame>
        <p:nvGraphicFramePr>
          <p:cNvPr id="4" name="Tableau 3">
            <a:extLst>
              <a:ext uri="{FF2B5EF4-FFF2-40B4-BE49-F238E27FC236}">
                <a16:creationId xmlns:a16="http://schemas.microsoft.com/office/drawing/2014/main" id="{0822820D-1E6F-BC85-D0F1-D9A33D869DDF}"/>
              </a:ext>
            </a:extLst>
          </p:cNvPr>
          <p:cNvGraphicFramePr>
            <a:graphicFrameLocks noGrp="1"/>
          </p:cNvGraphicFramePr>
          <p:nvPr>
            <p:extLst>
              <p:ext uri="{D42A27DB-BD31-4B8C-83A1-F6EECF244321}">
                <p14:modId xmlns:p14="http://schemas.microsoft.com/office/powerpoint/2010/main" val="2930445605"/>
              </p:ext>
            </p:extLst>
          </p:nvPr>
        </p:nvGraphicFramePr>
        <p:xfrm>
          <a:off x="2060294" y="1770927"/>
          <a:ext cx="6645557" cy="3922000"/>
        </p:xfrm>
        <a:graphic>
          <a:graphicData uri="http://schemas.openxmlformats.org/drawingml/2006/table">
            <a:tbl>
              <a:tblPr/>
              <a:tblGrid>
                <a:gridCol w="2537106">
                  <a:extLst>
                    <a:ext uri="{9D8B030D-6E8A-4147-A177-3AD203B41FA5}">
                      <a16:colId xmlns:a16="http://schemas.microsoft.com/office/drawing/2014/main" val="859244007"/>
                    </a:ext>
                  </a:extLst>
                </a:gridCol>
                <a:gridCol w="1261533">
                  <a:extLst>
                    <a:ext uri="{9D8B030D-6E8A-4147-A177-3AD203B41FA5}">
                      <a16:colId xmlns:a16="http://schemas.microsoft.com/office/drawing/2014/main" val="897283646"/>
                    </a:ext>
                  </a:extLst>
                </a:gridCol>
                <a:gridCol w="1229994">
                  <a:extLst>
                    <a:ext uri="{9D8B030D-6E8A-4147-A177-3AD203B41FA5}">
                      <a16:colId xmlns:a16="http://schemas.microsoft.com/office/drawing/2014/main" val="571968260"/>
                    </a:ext>
                  </a:extLst>
                </a:gridCol>
                <a:gridCol w="1616924">
                  <a:extLst>
                    <a:ext uri="{9D8B030D-6E8A-4147-A177-3AD203B41FA5}">
                      <a16:colId xmlns:a16="http://schemas.microsoft.com/office/drawing/2014/main" val="1480450942"/>
                    </a:ext>
                  </a:extLst>
                </a:gridCol>
              </a:tblGrid>
              <a:tr h="245125">
                <a:tc>
                  <a:txBody>
                    <a:bodyPr/>
                    <a:lstStyle/>
                    <a:p>
                      <a:pPr algn="l" fontAlgn="b"/>
                      <a:endParaRPr lang="fr-FR" sz="16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b"/>
                      <a:r>
                        <a:rPr lang="fr-FR" sz="1600" b="0" i="0" u="none" strike="noStrike">
                          <a:solidFill>
                            <a:srgbClr val="4472C4"/>
                          </a:solidFill>
                          <a:effectLst/>
                          <a:latin typeface="Calibri" panose="020F0502020204030204" pitchFamily="34" charset="0"/>
                        </a:rPr>
                        <a:t>(1)</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fr-FR" sz="1600" b="0" i="0" u="none" strike="noStrike">
                          <a:solidFill>
                            <a:srgbClr val="4472C4"/>
                          </a:solidFill>
                          <a:effectLst/>
                          <a:latin typeface="Calibri" panose="020F0502020204030204" pitchFamily="34" charset="0"/>
                        </a:rPr>
                        <a:t>(2)</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fr-FR" sz="1600" b="0" i="0" u="none" strike="noStrike">
                        <a:solidFill>
                          <a:srgbClr val="000000"/>
                        </a:solidFill>
                        <a:effectLst/>
                        <a:latin typeface="Calibri" panose="020F050202020403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4109729"/>
                  </a:ext>
                </a:extLst>
              </a:tr>
              <a:tr h="245125">
                <a:tc>
                  <a:txBody>
                    <a:bodyPr/>
                    <a:lstStyle/>
                    <a:p>
                      <a:pPr algn="l" fontAlgn="ctr"/>
                      <a:r>
                        <a:rPr lang="fr-FR" sz="1600" b="1" i="0" u="none" strike="noStrike">
                          <a:solidFill>
                            <a:srgbClr val="000000"/>
                          </a:solidFill>
                          <a:effectLst/>
                          <a:latin typeface="Calibri" panose="020F0502020204030204" pitchFamily="34" charset="0"/>
                        </a:rPr>
                        <a:t>Secteur d'activité</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fr-FR" sz="1600" b="1" i="0" u="none" strike="noStrike">
                          <a:solidFill>
                            <a:srgbClr val="000000"/>
                          </a:solidFill>
                          <a:effectLst/>
                          <a:latin typeface="Calibri" panose="020F0502020204030204" pitchFamily="34" charset="0"/>
                        </a:rPr>
                        <a:t>E2 22-23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600" b="1" i="0" u="none" strike="noStrike">
                          <a:solidFill>
                            <a:srgbClr val="000000"/>
                          </a:solidFill>
                          <a:effectLst/>
                          <a:latin typeface="Calibri" panose="020F0502020204030204" pitchFamily="34" charset="0"/>
                        </a:rPr>
                        <a:t>E2 21-22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fr-FR" sz="1600" b="1" i="0" u="none" strike="noStrike" dirty="0">
                          <a:solidFill>
                            <a:srgbClr val="4472C4"/>
                          </a:solidFill>
                          <a:effectLst/>
                          <a:latin typeface="Calibri" panose="020F0502020204030204" pitchFamily="34" charset="0"/>
                        </a:rPr>
                        <a:t>(2) -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80327824"/>
                  </a:ext>
                </a:extLst>
              </a:tr>
              <a:tr h="245125">
                <a:tc>
                  <a:txBody>
                    <a:bodyPr/>
                    <a:lstStyle/>
                    <a:p>
                      <a:pPr algn="l" fontAlgn="ctr"/>
                      <a:r>
                        <a:rPr lang="fr-FR" sz="1600" b="0" i="0" u="none" strike="noStrike" dirty="0">
                          <a:solidFill>
                            <a:srgbClr val="000000"/>
                          </a:solidFill>
                          <a:effectLst/>
                          <a:latin typeface="Calibri" panose="020F0502020204030204" pitchFamily="34" charset="0"/>
                        </a:rPr>
                        <a:t>IAA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55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80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4472C4"/>
                          </a:solidFill>
                          <a:effectLst/>
                          <a:latin typeface="Calibri" panose="020F0502020204030204" pitchFamily="34" charset="0"/>
                        </a:rPr>
                        <a:t>-26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29916352"/>
                  </a:ext>
                </a:extLst>
              </a:tr>
              <a:tr h="245125">
                <a:tc>
                  <a:txBody>
                    <a:bodyPr/>
                    <a:lstStyle/>
                    <a:p>
                      <a:pPr algn="l" fontAlgn="ctr"/>
                      <a:r>
                        <a:rPr lang="fr-FR" sz="1600" b="0" i="0" u="none" strike="noStrike">
                          <a:solidFill>
                            <a:srgbClr val="000000"/>
                          </a:solidFill>
                          <a:effectLst/>
                          <a:latin typeface="Calibri" panose="020F0502020204030204" pitchFamily="34" charset="0"/>
                        </a:rPr>
                        <a:t>Chimie et azotier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000000"/>
                          </a:solidFill>
                          <a:effectLst/>
                          <a:latin typeface="Calibri" panose="020F0502020204030204" pitchFamily="34" charset="0"/>
                        </a:rPr>
                        <a:t>119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136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4472C4"/>
                          </a:solidFill>
                          <a:effectLst/>
                          <a:latin typeface="Calibri" panose="020F0502020204030204" pitchFamily="34" charset="0"/>
                        </a:rPr>
                        <a:t>-17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36475390"/>
                  </a:ext>
                </a:extLst>
              </a:tr>
              <a:tr h="245125">
                <a:tc>
                  <a:txBody>
                    <a:bodyPr/>
                    <a:lstStyle/>
                    <a:p>
                      <a:pPr algn="l" fontAlgn="ctr"/>
                      <a:r>
                        <a:rPr lang="fr-FR" sz="1600" b="0" i="0" u="none" strike="noStrike">
                          <a:solidFill>
                            <a:srgbClr val="000000"/>
                          </a:solidFill>
                          <a:effectLst/>
                          <a:latin typeface="Calibri" panose="020F0502020204030204" pitchFamily="34" charset="0"/>
                        </a:rPr>
                        <a:t>Cogénération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000000"/>
                          </a:solidFill>
                          <a:effectLst/>
                          <a:latin typeface="Calibri" panose="020F0502020204030204" pitchFamily="34" charset="0"/>
                        </a:rPr>
                        <a:t>57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000000"/>
                          </a:solidFill>
                          <a:effectLst/>
                          <a:latin typeface="Calibri" panose="020F0502020204030204" pitchFamily="34" charset="0"/>
                        </a:rPr>
                        <a:t>69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4472C4"/>
                          </a:solidFill>
                          <a:effectLst/>
                          <a:latin typeface="Calibri" panose="020F0502020204030204" pitchFamily="34" charset="0"/>
                        </a:rPr>
                        <a:t>-13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28448970"/>
                  </a:ext>
                </a:extLst>
              </a:tr>
              <a:tr h="245125">
                <a:tc>
                  <a:txBody>
                    <a:bodyPr/>
                    <a:lstStyle/>
                    <a:p>
                      <a:pPr algn="l" fontAlgn="ctr"/>
                      <a:r>
                        <a:rPr lang="fr-FR" sz="1600" b="0" i="0" u="none" strike="noStrike">
                          <a:solidFill>
                            <a:srgbClr val="000000"/>
                          </a:solidFill>
                          <a:effectLst/>
                          <a:latin typeface="Calibri" panose="020F0502020204030204" pitchFamily="34" charset="0"/>
                        </a:rPr>
                        <a:t>Métallurgie/Sidérurgie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53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000000"/>
                          </a:solidFill>
                          <a:effectLst/>
                          <a:latin typeface="Calibri" panose="020F0502020204030204" pitchFamily="34" charset="0"/>
                        </a:rPr>
                        <a:t>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4472C4"/>
                          </a:solidFill>
                          <a:effectLst/>
                          <a:latin typeface="Calibri" panose="020F0502020204030204" pitchFamily="34" charset="0"/>
                        </a:rPr>
                        <a:t>-7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06153977"/>
                  </a:ext>
                </a:extLst>
              </a:tr>
              <a:tr h="245125">
                <a:tc>
                  <a:txBody>
                    <a:bodyPr/>
                    <a:lstStyle/>
                    <a:p>
                      <a:pPr algn="l" fontAlgn="ctr"/>
                      <a:r>
                        <a:rPr lang="fr-FR" sz="1600" b="0" i="0" u="none" strike="noStrike">
                          <a:solidFill>
                            <a:srgbClr val="000000"/>
                          </a:solidFill>
                          <a:effectLst/>
                          <a:latin typeface="Calibri" panose="020F0502020204030204" pitchFamily="34" charset="0"/>
                        </a:rPr>
                        <a:t>Chauffage Urbain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65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4472C4"/>
                          </a:solidFill>
                          <a:effectLst/>
                          <a:latin typeface="Calibri" panose="020F0502020204030204" pitchFamily="34" charset="0"/>
                        </a:rPr>
                        <a:t>-6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6358544"/>
                  </a:ext>
                </a:extLst>
              </a:tr>
              <a:tr h="245125">
                <a:tc>
                  <a:txBody>
                    <a:bodyPr/>
                    <a:lstStyle/>
                    <a:p>
                      <a:pPr algn="l" fontAlgn="ctr"/>
                      <a:r>
                        <a:rPr lang="fr-FR" sz="1600" b="0" i="0" u="none" strike="noStrike">
                          <a:solidFill>
                            <a:srgbClr val="000000"/>
                          </a:solidFill>
                          <a:effectLst/>
                          <a:latin typeface="Calibri" panose="020F0502020204030204" pitchFamily="34" charset="0"/>
                        </a:rPr>
                        <a:t>Mat.non métal.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000000"/>
                          </a:solidFill>
                          <a:effectLst/>
                          <a:latin typeface="Calibri" panose="020F0502020204030204" pitchFamily="34" charset="0"/>
                        </a:rPr>
                        <a:t>28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32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4472C4"/>
                          </a:solidFill>
                          <a:effectLst/>
                          <a:latin typeface="Calibri" panose="020F050202020403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87309035"/>
                  </a:ext>
                </a:extLst>
              </a:tr>
              <a:tr h="245125">
                <a:tc>
                  <a:txBody>
                    <a:bodyPr/>
                    <a:lstStyle/>
                    <a:p>
                      <a:pPr algn="l" fontAlgn="ctr"/>
                      <a:r>
                        <a:rPr lang="fr-FR" sz="1600" b="0" i="0" u="none" strike="noStrike">
                          <a:solidFill>
                            <a:srgbClr val="000000"/>
                          </a:solidFill>
                          <a:effectLst/>
                          <a:latin typeface="Calibri" panose="020F0502020204030204" pitchFamily="34" charset="0"/>
                        </a:rPr>
                        <a:t>Verre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24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28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4472C4"/>
                          </a:solidFill>
                          <a:effectLst/>
                          <a:latin typeface="Calibri" panose="020F050202020403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87525268"/>
                  </a:ext>
                </a:extLst>
              </a:tr>
              <a:tr h="245125">
                <a:tc>
                  <a:txBody>
                    <a:bodyPr/>
                    <a:lstStyle/>
                    <a:p>
                      <a:pPr algn="l" fontAlgn="ctr"/>
                      <a:r>
                        <a:rPr lang="fr-FR" sz="1600" b="0" i="0" u="none" strike="noStrike">
                          <a:solidFill>
                            <a:srgbClr val="000000"/>
                          </a:solidFill>
                          <a:effectLst/>
                          <a:latin typeface="Calibri" panose="020F0502020204030204" pitchFamily="34" charset="0"/>
                        </a:rPr>
                        <a:t>Automobile et Pneumatique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4472C4"/>
                          </a:solidFill>
                          <a:effectLst/>
                          <a:latin typeface="Calibri" panose="020F050202020403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21012669"/>
                  </a:ext>
                </a:extLst>
              </a:tr>
              <a:tr h="245125">
                <a:tc>
                  <a:txBody>
                    <a:bodyPr/>
                    <a:lstStyle/>
                    <a:p>
                      <a:pPr algn="l" fontAlgn="ctr"/>
                      <a:r>
                        <a:rPr lang="fr-FR" sz="1600" b="0" i="0" u="none" strike="noStrike">
                          <a:solidFill>
                            <a:srgbClr val="000000"/>
                          </a:solidFill>
                          <a:effectLst/>
                          <a:latin typeface="Calibri" panose="020F0502020204030204" pitchFamily="34" charset="0"/>
                        </a:rPr>
                        <a:t>Papier/carton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26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28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4472C4"/>
                          </a:solidFill>
                          <a:effectLst/>
                          <a:latin typeface="Calibri" panose="020F050202020403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69728424"/>
                  </a:ext>
                </a:extLst>
              </a:tr>
              <a:tr h="245125">
                <a:tc>
                  <a:txBody>
                    <a:bodyPr/>
                    <a:lstStyle/>
                    <a:p>
                      <a:pPr algn="l" fontAlgn="ctr"/>
                      <a:r>
                        <a:rPr lang="fr-FR" sz="1600" b="0" i="0" u="none" strike="noStrike">
                          <a:solidFill>
                            <a:srgbClr val="000000"/>
                          </a:solidFill>
                          <a:effectLst/>
                          <a:latin typeface="Calibri" panose="020F0502020204030204" pitchFamily="34" charset="0"/>
                        </a:rPr>
                        <a:t>Production d’électricité</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a:solidFill>
                            <a:srgbClr val="000000"/>
                          </a:solidFill>
                          <a:effectLst/>
                          <a:latin typeface="Calibri" panose="020F0502020204030204" pitchFamily="34" charset="0"/>
                        </a:rPr>
                        <a:t>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fr-FR" sz="1600" b="0" i="0" u="none" strike="noStrike" dirty="0">
                          <a:solidFill>
                            <a:srgbClr val="4472C4"/>
                          </a:solidFill>
                          <a:effectLst/>
                          <a:latin typeface="Calibri" panose="020F050202020403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12506287"/>
                  </a:ext>
                </a:extLst>
              </a:tr>
              <a:tr h="245125">
                <a:tc>
                  <a:txBody>
                    <a:bodyPr/>
                    <a:lstStyle/>
                    <a:p>
                      <a:pPr algn="l" fontAlgn="ctr"/>
                      <a:r>
                        <a:rPr lang="fr-FR" sz="1600" b="0" i="0" u="none" strike="noStrike">
                          <a:solidFill>
                            <a:srgbClr val="000000"/>
                          </a:solidFill>
                          <a:effectLst/>
                          <a:latin typeface="Calibri" panose="020F0502020204030204" pitchFamily="34" charset="0"/>
                        </a:rPr>
                        <a:t>Autre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600" b="0" i="0" u="none" strike="noStrike">
                          <a:solidFill>
                            <a:srgbClr val="000000"/>
                          </a:solidFill>
                          <a:effectLst/>
                          <a:latin typeface="Calibri" panose="020F050202020403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600" b="0" i="0" u="none" strike="noStrike">
                          <a:solidFill>
                            <a:srgbClr val="000000"/>
                          </a:solidFill>
                          <a:effectLst/>
                          <a:latin typeface="Calibri" panose="020F050202020403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600" b="0" i="0" u="none" strike="noStrike">
                          <a:solidFill>
                            <a:srgbClr val="4472C4"/>
                          </a:solidFill>
                          <a:effectLst/>
                          <a:latin typeface="Calibri" panose="020F050202020403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1738745"/>
                  </a:ext>
                </a:extLst>
              </a:tr>
              <a:tr h="245125">
                <a:tc>
                  <a:txBody>
                    <a:bodyPr/>
                    <a:lstStyle/>
                    <a:p>
                      <a:pPr algn="l" fontAlgn="ctr"/>
                      <a:r>
                        <a:rPr lang="fr-FR" sz="1600" b="0" i="0" u="none" strike="noStrike">
                          <a:solidFill>
                            <a:srgbClr val="000000"/>
                          </a:solidFill>
                          <a:effectLst/>
                          <a:latin typeface="Calibri" panose="020F0502020204030204" pitchFamily="34" charset="0"/>
                        </a:rPr>
                        <a:t>Raffinage - Pétrochimie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r>
                        <a:rPr lang="fr-FR" sz="1600" b="0" i="0" u="none" strike="noStrike">
                          <a:solidFill>
                            <a:srgbClr val="000000"/>
                          </a:solidFill>
                          <a:effectLst/>
                          <a:latin typeface="Calibri" panose="020F0502020204030204" pitchFamily="34" charset="0"/>
                        </a:rPr>
                        <a:t>89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r>
                        <a:rPr lang="fr-FR" sz="1600" b="0" i="0" u="none" strike="noStrike">
                          <a:solidFill>
                            <a:srgbClr val="000000"/>
                          </a:solidFill>
                          <a:effectLst/>
                          <a:latin typeface="Calibri" panose="020F0502020204030204" pitchFamily="34" charset="0"/>
                        </a:rPr>
                        <a:t>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r>
                        <a:rPr lang="fr-FR" sz="1600" b="0" i="0" u="none" strike="noStrike">
                          <a:solidFill>
                            <a:srgbClr val="4472C4"/>
                          </a:solidFill>
                          <a:effectLst/>
                          <a:latin typeface="Calibri" panose="020F0502020204030204" pitchFamily="34" charset="0"/>
                        </a:rPr>
                        <a:t>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913744145"/>
                  </a:ext>
                </a:extLst>
              </a:tr>
              <a:tr h="245125">
                <a:tc>
                  <a:txBody>
                    <a:bodyPr/>
                    <a:lstStyle/>
                    <a:p>
                      <a:pPr algn="l" fontAlgn="ctr"/>
                      <a:r>
                        <a:rPr lang="fr-FR" sz="1600" b="0" i="0" u="none" strike="noStrike">
                          <a:solidFill>
                            <a:srgbClr val="000000"/>
                          </a:solidFill>
                          <a:effectLst/>
                          <a:latin typeface="Calibri" panose="020F0502020204030204" pitchFamily="34" charset="0"/>
                        </a:rPr>
                        <a:t>CCCG-TAC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r>
                        <a:rPr lang="fr-FR" sz="1600" b="0" i="0" u="none" strike="noStrike">
                          <a:solidFill>
                            <a:srgbClr val="000000"/>
                          </a:solidFill>
                          <a:effectLst/>
                          <a:latin typeface="Calibri" panose="020F0502020204030204" pitchFamily="34" charset="0"/>
                        </a:rPr>
                        <a:t>327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r>
                        <a:rPr lang="fr-FR" sz="1600" b="0" i="0" u="none" strike="noStrike">
                          <a:solidFill>
                            <a:srgbClr val="000000"/>
                          </a:solidFill>
                          <a:effectLst/>
                          <a:latin typeface="Calibri" panose="020F0502020204030204" pitchFamily="34" charset="0"/>
                        </a:rPr>
                        <a:t>318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r>
                        <a:rPr lang="fr-FR" sz="1600" b="0" i="0" u="none" strike="noStrike">
                          <a:solidFill>
                            <a:srgbClr val="4472C4"/>
                          </a:solidFill>
                          <a:effectLst/>
                          <a:latin typeface="Calibri" panose="020F0502020204030204" pitchFamily="34" charset="0"/>
                        </a:rPr>
                        <a:t>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538111643"/>
                  </a:ext>
                </a:extLst>
              </a:tr>
              <a:tr h="245125">
                <a:tc>
                  <a:txBody>
                    <a:bodyPr/>
                    <a:lstStyle/>
                    <a:p>
                      <a:pPr algn="l" fontAlgn="b"/>
                      <a:endParaRPr lang="fr-FR" sz="16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fr-FR" sz="1600" b="1" i="0" u="none" strike="noStrike">
                          <a:solidFill>
                            <a:srgbClr val="000000"/>
                          </a:solidFill>
                          <a:effectLst/>
                          <a:latin typeface="Calibri" panose="020F0502020204030204" pitchFamily="34" charset="0"/>
                        </a:rPr>
                        <a:t>877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600" b="1" i="0" u="none" strike="noStrike">
                          <a:solidFill>
                            <a:srgbClr val="000000"/>
                          </a:solidFill>
                          <a:effectLst/>
                          <a:latin typeface="Calibri" panose="020F0502020204030204" pitchFamily="34" charset="0"/>
                        </a:rPr>
                        <a:t>937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fr-FR" sz="1600" b="1" i="0" u="none" strike="noStrike" dirty="0">
                          <a:solidFill>
                            <a:srgbClr val="4472C4"/>
                          </a:solidFill>
                          <a:effectLst/>
                          <a:latin typeface="Calibri" panose="020F0502020204030204" pitchFamily="34" charset="0"/>
                        </a:rPr>
                        <a:t>-61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7148619"/>
                  </a:ext>
                </a:extLst>
              </a:tr>
            </a:tbl>
          </a:graphicData>
        </a:graphic>
      </p:graphicFrame>
    </p:spTree>
    <p:extLst>
      <p:ext uri="{BB962C8B-B14F-4D97-AF65-F5344CB8AC3E}">
        <p14:creationId xmlns:p14="http://schemas.microsoft.com/office/powerpoint/2010/main" val="1177495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a:extLst>
              <a:ext uri="{FF2B5EF4-FFF2-40B4-BE49-F238E27FC236}">
                <a16:creationId xmlns:a16="http://schemas.microsoft.com/office/drawing/2014/main" id="{3EAA0EA3-D8E8-4A54-94D3-65A2F1315B23}"/>
              </a:ext>
            </a:extLst>
          </p:cNvPr>
          <p:cNvSpPr>
            <a:spLocks noGrp="1"/>
          </p:cNvSpPr>
          <p:nvPr>
            <p:ph idx="1"/>
          </p:nvPr>
        </p:nvSpPr>
        <p:spPr>
          <a:xfrm>
            <a:off x="268175" y="1652330"/>
            <a:ext cx="11545935" cy="4811141"/>
          </a:xfrm>
        </p:spPr>
        <p:txBody>
          <a:bodyPr/>
          <a:lstStyle/>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r>
              <a:rPr lang="fr-FR" sz="1200" b="0" dirty="0">
                <a:solidFill>
                  <a:schemeClr val="tx1"/>
                </a:solidFill>
              </a:rPr>
              <a:t>(*) Conformément aux décisions GTG de </a:t>
            </a:r>
            <a:r>
              <a:rPr lang="fr-FR" sz="1200" b="0" dirty="0" err="1">
                <a:solidFill>
                  <a:schemeClr val="tx1"/>
                </a:solidFill>
              </a:rPr>
              <a:t>déc</a:t>
            </a:r>
            <a:r>
              <a:rPr lang="fr-FR" sz="1200" b="0" dirty="0">
                <a:solidFill>
                  <a:schemeClr val="tx1"/>
                </a:solidFill>
              </a:rPr>
              <a:t> 2020 et </a:t>
            </a:r>
            <a:r>
              <a:rPr lang="fr-FR" sz="1200" b="0" dirty="0" err="1">
                <a:solidFill>
                  <a:schemeClr val="tx1"/>
                </a:solidFill>
              </a:rPr>
              <a:t>déc</a:t>
            </a:r>
            <a:r>
              <a:rPr lang="fr-FR" sz="1200" b="0" dirty="0">
                <a:solidFill>
                  <a:schemeClr val="tx1"/>
                </a:solidFill>
              </a:rPr>
              <a:t> 2021, la pointe GRDF prend en compte :</a:t>
            </a:r>
          </a:p>
          <a:p>
            <a:pPr marL="285750" indent="-285750">
              <a:spcBef>
                <a:spcPts val="600"/>
              </a:spcBef>
              <a:buFontTx/>
              <a:buChar char="-"/>
            </a:pPr>
            <a:r>
              <a:rPr lang="fr-FR" sz="1200" b="0" dirty="0">
                <a:solidFill>
                  <a:schemeClr val="tx1"/>
                </a:solidFill>
              </a:rPr>
              <a:t>le biométhane avec un taux de défaillance des producteurs de 100%</a:t>
            </a:r>
          </a:p>
          <a:p>
            <a:pPr>
              <a:spcBef>
                <a:spcPts val="600"/>
              </a:spcBef>
            </a:pPr>
            <a:r>
              <a:rPr lang="fr-FR" sz="1200" b="0" dirty="0">
                <a:solidFill>
                  <a:schemeClr val="tx1"/>
                </a:solidFill>
              </a:rPr>
              <a:t>-     un complément au titre des RCU utilisant le gaz secours (+35 GWh/jour) comme en 20-21</a:t>
            </a:r>
          </a:p>
          <a:p>
            <a:pPr>
              <a:spcBef>
                <a:spcPts val="600"/>
              </a:spcBef>
            </a:pPr>
            <a:endParaRPr lang="fr-FR" sz="1800" b="0" dirty="0">
              <a:solidFill>
                <a:schemeClr val="tx1"/>
              </a:solidFill>
            </a:endParaRPr>
          </a:p>
          <a:p>
            <a:endParaRPr lang="fr-FR" sz="1800" dirty="0"/>
          </a:p>
        </p:txBody>
      </p:sp>
      <p:sp>
        <p:nvSpPr>
          <p:cNvPr id="3" name="Espace réservé de la date 2">
            <a:extLst>
              <a:ext uri="{FF2B5EF4-FFF2-40B4-BE49-F238E27FC236}">
                <a16:creationId xmlns:a16="http://schemas.microsoft.com/office/drawing/2014/main" id="{28103163-8F40-4A9A-A7C7-BC434BC0E43A}"/>
              </a:ext>
            </a:extLst>
          </p:cNvPr>
          <p:cNvSpPr>
            <a:spLocks noGrp="1"/>
          </p:cNvSpPr>
          <p:nvPr>
            <p:ph type="dt" sz="half" idx="10"/>
          </p:nvPr>
        </p:nvSpPr>
        <p:spPr/>
        <p:txBody>
          <a:bodyPr/>
          <a:lstStyle/>
          <a:p>
            <a:fld id="{263B0606-2D3D-4946-B61D-706B6977CEAE}" type="datetime3">
              <a:rPr lang="fr-FR" smtClean="0"/>
              <a:t>31.05.23</a:t>
            </a:fld>
            <a:endParaRPr lang="fr-FR" dirty="0"/>
          </a:p>
        </p:txBody>
      </p:sp>
      <p:sp>
        <p:nvSpPr>
          <p:cNvPr id="5" name="Espace réservé du numéro de diapositive 4">
            <a:extLst>
              <a:ext uri="{FF2B5EF4-FFF2-40B4-BE49-F238E27FC236}">
                <a16:creationId xmlns:a16="http://schemas.microsoft.com/office/drawing/2014/main" id="{F0C1CCEC-4979-418C-9DD9-89BC77BFBA6A}"/>
              </a:ext>
            </a:extLst>
          </p:cNvPr>
          <p:cNvSpPr>
            <a:spLocks noGrp="1"/>
          </p:cNvSpPr>
          <p:nvPr>
            <p:ph type="sldNum" sz="quarter" idx="12"/>
          </p:nvPr>
        </p:nvSpPr>
        <p:spPr/>
        <p:txBody>
          <a:bodyPr/>
          <a:lstStyle/>
          <a:p>
            <a:fld id="{67C35F49-E104-8448-9360-09FE91278B5B}" type="slidenum">
              <a:rPr lang="fr-FR" smtClean="0"/>
              <a:t>12</a:t>
            </a:fld>
            <a:endParaRPr lang="fr-FR"/>
          </a:p>
        </p:txBody>
      </p:sp>
      <p:sp>
        <p:nvSpPr>
          <p:cNvPr id="7" name="Titre 6">
            <a:extLst>
              <a:ext uri="{FF2B5EF4-FFF2-40B4-BE49-F238E27FC236}">
                <a16:creationId xmlns:a16="http://schemas.microsoft.com/office/drawing/2014/main" id="{89014F60-0433-4819-9066-625AFBCBA8E2}"/>
              </a:ext>
            </a:extLst>
          </p:cNvPr>
          <p:cNvSpPr>
            <a:spLocks noGrp="1"/>
          </p:cNvSpPr>
          <p:nvPr>
            <p:ph type="title"/>
          </p:nvPr>
        </p:nvSpPr>
        <p:spPr/>
        <p:txBody>
          <a:bodyPr/>
          <a:lstStyle/>
          <a:p>
            <a:r>
              <a:rPr lang="fr-FR" dirty="0"/>
              <a:t>PITD GRDF </a:t>
            </a:r>
            <a:r>
              <a:rPr lang="fr-FR" sz="2400" b="0" dirty="0"/>
              <a:t>(en GWh/jour)</a:t>
            </a:r>
            <a:endParaRPr lang="fr-FR" dirty="0"/>
          </a:p>
        </p:txBody>
      </p:sp>
      <p:graphicFrame>
        <p:nvGraphicFramePr>
          <p:cNvPr id="9" name="Graphique 8">
            <a:extLst>
              <a:ext uri="{FF2B5EF4-FFF2-40B4-BE49-F238E27FC236}">
                <a16:creationId xmlns:a16="http://schemas.microsoft.com/office/drawing/2014/main" id="{B8C0886E-5130-43BA-B75D-4C526D424311}"/>
              </a:ext>
            </a:extLst>
          </p:cNvPr>
          <p:cNvGraphicFramePr>
            <a:graphicFrameLocks/>
          </p:cNvGraphicFramePr>
          <p:nvPr>
            <p:extLst>
              <p:ext uri="{D42A27DB-BD31-4B8C-83A1-F6EECF244321}">
                <p14:modId xmlns:p14="http://schemas.microsoft.com/office/powerpoint/2010/main" val="351387587"/>
              </p:ext>
            </p:extLst>
          </p:nvPr>
        </p:nvGraphicFramePr>
        <p:xfrm>
          <a:off x="377890" y="1490240"/>
          <a:ext cx="6447098" cy="3877519"/>
        </p:xfrm>
        <a:graphic>
          <a:graphicData uri="http://schemas.openxmlformats.org/drawingml/2006/chart">
            <c:chart xmlns:c="http://schemas.openxmlformats.org/drawingml/2006/chart" xmlns:r="http://schemas.openxmlformats.org/officeDocument/2006/relationships" r:id="rId3"/>
          </a:graphicData>
        </a:graphic>
      </p:graphicFrame>
      <p:sp>
        <p:nvSpPr>
          <p:cNvPr id="10" name="Espace réservé du contenu 13">
            <a:extLst>
              <a:ext uri="{FF2B5EF4-FFF2-40B4-BE49-F238E27FC236}">
                <a16:creationId xmlns:a16="http://schemas.microsoft.com/office/drawing/2014/main" id="{D345A83F-D13B-4ACF-BA69-1A8CCDA9D61A}"/>
              </a:ext>
            </a:extLst>
          </p:cNvPr>
          <p:cNvSpPr txBox="1">
            <a:spLocks/>
          </p:cNvSpPr>
          <p:nvPr/>
        </p:nvSpPr>
        <p:spPr>
          <a:xfrm>
            <a:off x="6984401" y="2332446"/>
            <a:ext cx="4807352" cy="2123658"/>
          </a:xfrm>
          <a:prstGeom prst="rect">
            <a:avLst/>
          </a:prstGeom>
          <a:solidFill>
            <a:schemeClr val="bg1"/>
          </a:solidFill>
        </p:spPr>
        <p:txBody>
          <a:bodyPr vert="horz" wrap="square" lIns="0" tIns="0" rIns="0" bIns="0" rtlCol="0">
            <a:spAutoFit/>
          </a:bodyPr>
          <a:lstStyle>
            <a:lvl1pPr marL="0" indent="0" algn="l" defTabSz="457200" rtl="0" eaLnBrk="1" latinLnBrk="0" hangingPunct="1">
              <a:spcBef>
                <a:spcPts val="0"/>
              </a:spcBef>
              <a:buFont typeface="Arial"/>
              <a:buNone/>
              <a:defRPr sz="2000" b="1" kern="1200">
                <a:solidFill>
                  <a:srgbClr val="3C4F69"/>
                </a:solidFill>
                <a:latin typeface="+mn-lt"/>
                <a:ea typeface="+mn-ea"/>
                <a:cs typeface="+mn-cs"/>
              </a:defRPr>
            </a:lvl1pPr>
            <a:lvl2pPr marL="0" indent="0" algn="l" defTabSz="457200" rtl="0" eaLnBrk="1" latinLnBrk="0" hangingPunct="1">
              <a:spcBef>
                <a:spcPts val="0"/>
              </a:spcBef>
              <a:buFont typeface="Arial"/>
              <a:buNone/>
              <a:defRPr sz="2000" kern="1200">
                <a:solidFill>
                  <a:srgbClr val="3C4F69"/>
                </a:solidFill>
                <a:latin typeface="+mn-lt"/>
                <a:ea typeface="+mn-ea"/>
                <a:cs typeface="+mn-cs"/>
              </a:defRPr>
            </a:lvl2pPr>
            <a:lvl3pPr marL="182563" indent="-161925" algn="l" defTabSz="457200" rtl="0" eaLnBrk="1" latinLnBrk="0" hangingPunct="1">
              <a:spcBef>
                <a:spcPts val="400"/>
              </a:spcBef>
              <a:buFont typeface="Arial"/>
              <a:buChar char="•"/>
              <a:defRPr sz="2000" kern="1200">
                <a:solidFill>
                  <a:srgbClr val="3C4F69"/>
                </a:solidFill>
                <a:latin typeface="+mn-lt"/>
                <a:ea typeface="+mn-ea"/>
                <a:cs typeface="+mn-cs"/>
              </a:defRPr>
            </a:lvl3pPr>
            <a:lvl4pPr marL="720725" indent="-182563" algn="l" defTabSz="457200" rtl="0" eaLnBrk="1" latinLnBrk="0" hangingPunct="1">
              <a:spcBef>
                <a:spcPts val="400"/>
              </a:spcBef>
              <a:buFont typeface="Lucida Grande"/>
              <a:buChar char="-"/>
              <a:defRPr sz="2000" kern="1200">
                <a:solidFill>
                  <a:srgbClr val="3C4F69"/>
                </a:solidFill>
                <a:latin typeface="+mn-lt"/>
                <a:ea typeface="+mn-ea"/>
                <a:cs typeface="+mn-cs"/>
              </a:defRPr>
            </a:lvl4pPr>
            <a:lvl5pPr marL="0" indent="0" algn="l" defTabSz="457200" rtl="0" eaLnBrk="1" latinLnBrk="0" hangingPunct="1">
              <a:spcBef>
                <a:spcPts val="400"/>
              </a:spcBef>
              <a:buFont typeface="Arial"/>
              <a:buNone/>
              <a:defRPr sz="2000" kern="1200">
                <a:solidFill>
                  <a:srgbClr val="3C4F69"/>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Aft>
                <a:spcPts val="1200"/>
              </a:spcAft>
            </a:pPr>
            <a:r>
              <a:rPr lang="fr-FR" sz="2400" dirty="0"/>
              <a:t>2 609 GWh/jour </a:t>
            </a:r>
            <a:br>
              <a:rPr lang="fr-FR" sz="2400" dirty="0"/>
            </a:br>
            <a:r>
              <a:rPr lang="fr-FR" sz="2400" dirty="0"/>
              <a:t>en 2022-23</a:t>
            </a:r>
          </a:p>
          <a:p>
            <a:pPr>
              <a:spcAft>
                <a:spcPts val="1200"/>
              </a:spcAft>
            </a:pPr>
            <a:r>
              <a:rPr lang="fr-FR" b="0" dirty="0">
                <a:solidFill>
                  <a:schemeClr val="tx1"/>
                </a:solidFill>
              </a:rPr>
              <a:t>Pointe en baisse : </a:t>
            </a:r>
            <a:br>
              <a:rPr lang="fr-FR" b="0" dirty="0">
                <a:solidFill>
                  <a:schemeClr val="tx1"/>
                </a:solidFill>
              </a:rPr>
            </a:br>
            <a:r>
              <a:rPr lang="fr-FR" b="0" dirty="0">
                <a:solidFill>
                  <a:schemeClr val="tx1"/>
                </a:solidFill>
              </a:rPr>
              <a:t>-157 GWh/jour </a:t>
            </a:r>
            <a:r>
              <a:rPr lang="fr-FR" dirty="0">
                <a:solidFill>
                  <a:schemeClr val="tx1"/>
                </a:solidFill>
              </a:rPr>
              <a:t>/ </a:t>
            </a:r>
            <a:r>
              <a:rPr lang="fr-FR" b="0" dirty="0">
                <a:solidFill>
                  <a:schemeClr val="tx1"/>
                </a:solidFill>
              </a:rPr>
              <a:t>2021-22 (-6%)</a:t>
            </a:r>
            <a:br>
              <a:rPr lang="fr-FR" b="0" dirty="0"/>
            </a:br>
            <a:r>
              <a:rPr lang="fr-FR" b="0" dirty="0"/>
              <a:t>liée à la hausse des prix du gaz </a:t>
            </a:r>
            <a:br>
              <a:rPr lang="fr-FR" b="0" dirty="0"/>
            </a:br>
            <a:r>
              <a:rPr lang="fr-FR" b="0" dirty="0"/>
              <a:t>et au plan sobriété</a:t>
            </a:r>
          </a:p>
        </p:txBody>
      </p:sp>
    </p:spTree>
    <p:extLst>
      <p:ext uri="{BB962C8B-B14F-4D97-AF65-F5344CB8AC3E}">
        <p14:creationId xmlns:p14="http://schemas.microsoft.com/office/powerpoint/2010/main" val="1153397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1">
            <a:extLst>
              <a:ext uri="{FF2B5EF4-FFF2-40B4-BE49-F238E27FC236}">
                <a16:creationId xmlns:a16="http://schemas.microsoft.com/office/drawing/2014/main" id="{3EAA0EA3-D8E8-4A54-94D3-65A2F1315B23}"/>
              </a:ext>
            </a:extLst>
          </p:cNvPr>
          <p:cNvSpPr>
            <a:spLocks noGrp="1"/>
          </p:cNvSpPr>
          <p:nvPr>
            <p:ph idx="1"/>
          </p:nvPr>
        </p:nvSpPr>
        <p:spPr>
          <a:xfrm>
            <a:off x="268175" y="1652330"/>
            <a:ext cx="11751467" cy="4811141"/>
          </a:xfrm>
        </p:spPr>
        <p:txBody>
          <a:bodyPr/>
          <a:lstStyle/>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2400" b="0" dirty="0"/>
          </a:p>
          <a:p>
            <a:pPr>
              <a:spcBef>
                <a:spcPts val="600"/>
              </a:spcBef>
            </a:pPr>
            <a:endParaRPr lang="fr-FR" sz="1800" b="0" dirty="0">
              <a:solidFill>
                <a:schemeClr val="tx1"/>
              </a:solidFill>
            </a:endParaRPr>
          </a:p>
          <a:p>
            <a:endParaRPr lang="fr-FR" sz="1800" dirty="0"/>
          </a:p>
        </p:txBody>
      </p:sp>
      <p:sp>
        <p:nvSpPr>
          <p:cNvPr id="3" name="Espace réservé de la date 2">
            <a:extLst>
              <a:ext uri="{FF2B5EF4-FFF2-40B4-BE49-F238E27FC236}">
                <a16:creationId xmlns:a16="http://schemas.microsoft.com/office/drawing/2014/main" id="{28103163-8F40-4A9A-A7C7-BC434BC0E43A}"/>
              </a:ext>
            </a:extLst>
          </p:cNvPr>
          <p:cNvSpPr>
            <a:spLocks noGrp="1"/>
          </p:cNvSpPr>
          <p:nvPr>
            <p:ph type="dt" sz="half" idx="10"/>
          </p:nvPr>
        </p:nvSpPr>
        <p:spPr/>
        <p:txBody>
          <a:bodyPr/>
          <a:lstStyle/>
          <a:p>
            <a:fld id="{263B0606-2D3D-4946-B61D-706B6977CEAE}" type="datetime3">
              <a:rPr lang="fr-FR" smtClean="0"/>
              <a:t>31.05.23</a:t>
            </a:fld>
            <a:endParaRPr lang="fr-FR" dirty="0"/>
          </a:p>
        </p:txBody>
      </p:sp>
      <p:sp>
        <p:nvSpPr>
          <p:cNvPr id="5" name="Espace réservé du numéro de diapositive 4">
            <a:extLst>
              <a:ext uri="{FF2B5EF4-FFF2-40B4-BE49-F238E27FC236}">
                <a16:creationId xmlns:a16="http://schemas.microsoft.com/office/drawing/2014/main" id="{F0C1CCEC-4979-418C-9DD9-89BC77BFBA6A}"/>
              </a:ext>
            </a:extLst>
          </p:cNvPr>
          <p:cNvSpPr>
            <a:spLocks noGrp="1"/>
          </p:cNvSpPr>
          <p:nvPr>
            <p:ph type="sldNum" sz="quarter" idx="12"/>
          </p:nvPr>
        </p:nvSpPr>
        <p:spPr/>
        <p:txBody>
          <a:bodyPr/>
          <a:lstStyle/>
          <a:p>
            <a:fld id="{67C35F49-E104-8448-9360-09FE91278B5B}" type="slidenum">
              <a:rPr lang="fr-FR" smtClean="0"/>
              <a:t>13</a:t>
            </a:fld>
            <a:endParaRPr lang="fr-FR"/>
          </a:p>
        </p:txBody>
      </p:sp>
      <p:sp>
        <p:nvSpPr>
          <p:cNvPr id="7" name="Titre 6">
            <a:extLst>
              <a:ext uri="{FF2B5EF4-FFF2-40B4-BE49-F238E27FC236}">
                <a16:creationId xmlns:a16="http://schemas.microsoft.com/office/drawing/2014/main" id="{89014F60-0433-4819-9066-625AFBCBA8E2}"/>
              </a:ext>
            </a:extLst>
          </p:cNvPr>
          <p:cNvSpPr>
            <a:spLocks noGrp="1"/>
          </p:cNvSpPr>
          <p:nvPr>
            <p:ph type="title"/>
          </p:nvPr>
        </p:nvSpPr>
        <p:spPr/>
        <p:txBody>
          <a:bodyPr/>
          <a:lstStyle/>
          <a:p>
            <a:r>
              <a:rPr lang="fr-FR" dirty="0"/>
              <a:t>PITD autres GRD </a:t>
            </a:r>
            <a:r>
              <a:rPr lang="fr-FR" sz="2400" b="0" dirty="0"/>
              <a:t>(en GWh/jour)</a:t>
            </a:r>
            <a:endParaRPr lang="fr-FR" dirty="0"/>
          </a:p>
        </p:txBody>
      </p:sp>
      <p:sp>
        <p:nvSpPr>
          <p:cNvPr id="9" name="Espace réservé du contenu 13">
            <a:extLst>
              <a:ext uri="{FF2B5EF4-FFF2-40B4-BE49-F238E27FC236}">
                <a16:creationId xmlns:a16="http://schemas.microsoft.com/office/drawing/2014/main" id="{4229DA6E-6252-4F29-9719-7BEEBD7264C2}"/>
              </a:ext>
            </a:extLst>
          </p:cNvPr>
          <p:cNvSpPr txBox="1">
            <a:spLocks/>
          </p:cNvSpPr>
          <p:nvPr/>
        </p:nvSpPr>
        <p:spPr>
          <a:xfrm>
            <a:off x="7454096" y="2837250"/>
            <a:ext cx="4328931" cy="2123658"/>
          </a:xfrm>
          <a:prstGeom prst="rect">
            <a:avLst/>
          </a:prstGeom>
          <a:solidFill>
            <a:schemeClr val="bg1"/>
          </a:solidFill>
        </p:spPr>
        <p:txBody>
          <a:bodyPr vert="horz" wrap="square" lIns="0" tIns="0" rIns="0" bIns="0" rtlCol="0">
            <a:spAutoFit/>
          </a:bodyPr>
          <a:lstStyle>
            <a:lvl1pPr marL="0" indent="0" algn="l" defTabSz="457200" rtl="0" eaLnBrk="1" latinLnBrk="0" hangingPunct="1">
              <a:spcBef>
                <a:spcPts val="0"/>
              </a:spcBef>
              <a:buFont typeface="Arial"/>
              <a:buNone/>
              <a:defRPr sz="2000" b="1" kern="1200">
                <a:solidFill>
                  <a:srgbClr val="3C4F69"/>
                </a:solidFill>
                <a:latin typeface="+mn-lt"/>
                <a:ea typeface="+mn-ea"/>
                <a:cs typeface="+mn-cs"/>
              </a:defRPr>
            </a:lvl1pPr>
            <a:lvl2pPr marL="0" indent="0" algn="l" defTabSz="457200" rtl="0" eaLnBrk="1" latinLnBrk="0" hangingPunct="1">
              <a:spcBef>
                <a:spcPts val="0"/>
              </a:spcBef>
              <a:buFont typeface="Arial"/>
              <a:buNone/>
              <a:defRPr sz="2000" kern="1200">
                <a:solidFill>
                  <a:srgbClr val="3C4F69"/>
                </a:solidFill>
                <a:latin typeface="+mn-lt"/>
                <a:ea typeface="+mn-ea"/>
                <a:cs typeface="+mn-cs"/>
              </a:defRPr>
            </a:lvl2pPr>
            <a:lvl3pPr marL="182563" indent="-161925" algn="l" defTabSz="457200" rtl="0" eaLnBrk="1" latinLnBrk="0" hangingPunct="1">
              <a:spcBef>
                <a:spcPts val="400"/>
              </a:spcBef>
              <a:buFont typeface="Arial"/>
              <a:buChar char="•"/>
              <a:defRPr sz="2000" kern="1200">
                <a:solidFill>
                  <a:srgbClr val="3C4F69"/>
                </a:solidFill>
                <a:latin typeface="+mn-lt"/>
                <a:ea typeface="+mn-ea"/>
                <a:cs typeface="+mn-cs"/>
              </a:defRPr>
            </a:lvl3pPr>
            <a:lvl4pPr marL="720725" indent="-182563" algn="l" defTabSz="457200" rtl="0" eaLnBrk="1" latinLnBrk="0" hangingPunct="1">
              <a:spcBef>
                <a:spcPts val="400"/>
              </a:spcBef>
              <a:buFont typeface="Lucida Grande"/>
              <a:buChar char="-"/>
              <a:defRPr sz="2000" kern="1200">
                <a:solidFill>
                  <a:srgbClr val="3C4F69"/>
                </a:solidFill>
                <a:latin typeface="+mn-lt"/>
                <a:ea typeface="+mn-ea"/>
                <a:cs typeface="+mn-cs"/>
              </a:defRPr>
            </a:lvl4pPr>
            <a:lvl5pPr marL="0" indent="0" algn="l" defTabSz="457200" rtl="0" eaLnBrk="1" latinLnBrk="0" hangingPunct="1">
              <a:spcBef>
                <a:spcPts val="400"/>
              </a:spcBef>
              <a:buFont typeface="Arial"/>
              <a:buNone/>
              <a:defRPr sz="2000" kern="1200">
                <a:solidFill>
                  <a:srgbClr val="3C4F69"/>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Aft>
                <a:spcPts val="1200"/>
              </a:spcAft>
            </a:pPr>
            <a:r>
              <a:rPr lang="fr-FR" sz="2400" dirty="0"/>
              <a:t>81 GWh/jour </a:t>
            </a:r>
            <a:br>
              <a:rPr lang="fr-FR" sz="2400" dirty="0"/>
            </a:br>
            <a:r>
              <a:rPr lang="fr-FR" sz="2400" dirty="0"/>
              <a:t>en 2022-23</a:t>
            </a:r>
          </a:p>
          <a:p>
            <a:pPr>
              <a:spcAft>
                <a:spcPts val="1200"/>
              </a:spcAft>
            </a:pPr>
            <a:r>
              <a:rPr lang="fr-FR" b="0" dirty="0">
                <a:solidFill>
                  <a:schemeClr val="tx1"/>
                </a:solidFill>
              </a:rPr>
              <a:t>Pointe en baisse : </a:t>
            </a:r>
            <a:br>
              <a:rPr lang="fr-FR" b="0" dirty="0">
                <a:solidFill>
                  <a:schemeClr val="tx1"/>
                </a:solidFill>
              </a:rPr>
            </a:br>
            <a:r>
              <a:rPr lang="fr-FR" b="0" dirty="0">
                <a:solidFill>
                  <a:schemeClr val="tx1"/>
                </a:solidFill>
              </a:rPr>
              <a:t>-8 GWh/jour </a:t>
            </a:r>
            <a:r>
              <a:rPr lang="fr-FR" dirty="0">
                <a:solidFill>
                  <a:schemeClr val="tx1"/>
                </a:solidFill>
              </a:rPr>
              <a:t>/ </a:t>
            </a:r>
            <a:r>
              <a:rPr lang="fr-FR" b="0" dirty="0">
                <a:solidFill>
                  <a:schemeClr val="tx1"/>
                </a:solidFill>
              </a:rPr>
              <a:t>2021-22 (-9%)</a:t>
            </a:r>
            <a:br>
              <a:rPr lang="fr-FR" b="0" dirty="0"/>
            </a:br>
            <a:r>
              <a:rPr lang="fr-FR" b="0" dirty="0"/>
              <a:t>liés à la hausse des prix du gaz </a:t>
            </a:r>
            <a:br>
              <a:rPr lang="fr-FR" b="0" dirty="0"/>
            </a:br>
            <a:r>
              <a:rPr lang="fr-FR" b="0" dirty="0"/>
              <a:t>et au plan sobriété</a:t>
            </a:r>
          </a:p>
        </p:txBody>
      </p:sp>
      <p:graphicFrame>
        <p:nvGraphicFramePr>
          <p:cNvPr id="6" name="Graphique 5">
            <a:extLst>
              <a:ext uri="{FF2B5EF4-FFF2-40B4-BE49-F238E27FC236}">
                <a16:creationId xmlns:a16="http://schemas.microsoft.com/office/drawing/2014/main" id="{BEA87132-AB44-4113-AD00-FF0F9139DC1B}"/>
              </a:ext>
            </a:extLst>
          </p:cNvPr>
          <p:cNvGraphicFramePr>
            <a:graphicFrameLocks/>
          </p:cNvGraphicFramePr>
          <p:nvPr>
            <p:extLst>
              <p:ext uri="{D42A27DB-BD31-4B8C-83A1-F6EECF244321}">
                <p14:modId xmlns:p14="http://schemas.microsoft.com/office/powerpoint/2010/main" val="2989843911"/>
              </p:ext>
            </p:extLst>
          </p:nvPr>
        </p:nvGraphicFramePr>
        <p:xfrm>
          <a:off x="191012" y="1722493"/>
          <a:ext cx="7026469" cy="423846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43048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7">
            <a:extLst>
              <a:ext uri="{FF2B5EF4-FFF2-40B4-BE49-F238E27FC236}">
                <a16:creationId xmlns:a16="http://schemas.microsoft.com/office/drawing/2014/main" id="{8521A396-3D65-044D-AFD8-A8E61DD4D48D}"/>
              </a:ext>
            </a:extLst>
          </p:cNvPr>
          <p:cNvSpPr>
            <a:spLocks noGrp="1"/>
          </p:cNvSpPr>
          <p:nvPr>
            <p:ph type="ctrTitle"/>
          </p:nvPr>
        </p:nvSpPr>
        <p:spPr>
          <a:xfrm>
            <a:off x="3373046" y="3321268"/>
            <a:ext cx="5445907" cy="1781807"/>
          </a:xfrm>
        </p:spPr>
        <p:txBody>
          <a:bodyPr/>
          <a:lstStyle/>
          <a:p>
            <a:r>
              <a:rPr lang="fr-FR" sz="4000" dirty="0"/>
              <a:t>Merci</a:t>
            </a:r>
          </a:p>
        </p:txBody>
      </p:sp>
    </p:spTree>
    <p:extLst>
      <p:ext uri="{BB962C8B-B14F-4D97-AF65-F5344CB8AC3E}">
        <p14:creationId xmlns:p14="http://schemas.microsoft.com/office/powerpoint/2010/main" val="4183365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hème Office">
  <a:themeElements>
    <a:clrScheme name="Personnalisé 449">
      <a:dk1>
        <a:srgbClr val="3C3C3B"/>
      </a:dk1>
      <a:lt1>
        <a:srgbClr val="FFFFFF"/>
      </a:lt1>
      <a:dk2>
        <a:srgbClr val="00A983"/>
      </a:dk2>
      <a:lt2>
        <a:srgbClr val="E1F0E8"/>
      </a:lt2>
      <a:accent1>
        <a:srgbClr val="5EABD6"/>
      </a:accent1>
      <a:accent2>
        <a:srgbClr val="EEE0EF"/>
      </a:accent2>
      <a:accent3>
        <a:srgbClr val="F39A6F"/>
      </a:accent3>
      <a:accent4>
        <a:srgbClr val="ED6C7E"/>
      </a:accent4>
      <a:accent5>
        <a:srgbClr val="64C2C8"/>
      </a:accent5>
      <a:accent6>
        <a:srgbClr val="24195D"/>
      </a:accent6>
      <a:hlink>
        <a:srgbClr val="000000"/>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325304117A42E41A8395CE96B9C765A" ma:contentTypeVersion="4" ma:contentTypeDescription="Crée un document." ma:contentTypeScope="" ma:versionID="3455e4bbaacec8f085b848b01be05c20">
  <xsd:schema xmlns:xsd="http://www.w3.org/2001/XMLSchema" xmlns:xs="http://www.w3.org/2001/XMLSchema" xmlns:p="http://schemas.microsoft.com/office/2006/metadata/properties" xmlns:ns2="c5694f15-50ab-4f76-b814-718829aab447" xmlns:ns3="e89afc1d-83ba-4ce3-8434-276190efe039" targetNamespace="http://schemas.microsoft.com/office/2006/metadata/properties" ma:root="true" ma:fieldsID="3d65be4c7bf20a4318e36af2841c62d1" ns2:_="" ns3:_="">
    <xsd:import namespace="c5694f15-50ab-4f76-b814-718829aab447"/>
    <xsd:import namespace="e89afc1d-83ba-4ce3-8434-276190efe03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694f15-50ab-4f76-b814-718829aab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89afc1d-83ba-4ce3-8434-276190efe039" elementFormDefault="qualified">
    <xsd:import namespace="http://schemas.microsoft.com/office/2006/documentManagement/types"/>
    <xsd:import namespace="http://schemas.microsoft.com/office/infopath/2007/PartnerControls"/>
    <xsd:element name="SharedWithUsers" ma:index="10"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e89afc1d-83ba-4ce3-8434-276190efe039">
      <UserInfo>
        <DisplayName/>
        <AccountId xsi:nil="true"/>
        <AccountType/>
      </UserInfo>
    </SharedWithUsers>
  </documentManagement>
</p:properties>
</file>

<file path=customXml/itemProps1.xml><?xml version="1.0" encoding="utf-8"?>
<ds:datastoreItem xmlns:ds="http://schemas.openxmlformats.org/officeDocument/2006/customXml" ds:itemID="{58D203D4-A392-4851-84BD-6BDD95CEFF49}">
  <ds:schemaRefs>
    <ds:schemaRef ds:uri="http://schemas.microsoft.com/sharepoint/v3/contenttype/forms"/>
  </ds:schemaRefs>
</ds:datastoreItem>
</file>

<file path=customXml/itemProps2.xml><?xml version="1.0" encoding="utf-8"?>
<ds:datastoreItem xmlns:ds="http://schemas.openxmlformats.org/officeDocument/2006/customXml" ds:itemID="{6A73B50C-F306-4EF5-BD25-9CC47C61AE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5694f15-50ab-4f76-b814-718829aab447"/>
    <ds:schemaRef ds:uri="e89afc1d-83ba-4ce3-8434-276190efe03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FC22787-7B0D-498B-BE14-F226EEBBEDBD}">
  <ds:schemaRefs>
    <ds:schemaRef ds:uri="http://purl.org/dc/elements/1.1/"/>
    <ds:schemaRef ds:uri="http://schemas.microsoft.com/office/2006/documentManagement/types"/>
    <ds:schemaRef ds:uri="fcbf84bf-020e-4381-a678-62c6431f059e"/>
    <ds:schemaRef ds:uri="http://purl.org/dc/dcmitype/"/>
    <ds:schemaRef ds:uri="http://schemas.microsoft.com/office/infopath/2007/PartnerControls"/>
    <ds:schemaRef ds:uri="http://schemas.openxmlformats.org/package/2006/metadata/core-properties"/>
    <ds:schemaRef ds:uri="http://www.w3.org/XML/1998/namespace"/>
    <ds:schemaRef ds:uri="f7c7db73-cb72-4275-9ef4-9f1fa98f5a21"/>
    <ds:schemaRef ds:uri="http://schemas.microsoft.com/office/2006/metadata/properties"/>
    <ds:schemaRef ds:uri="http://purl.org/dc/terms/"/>
    <ds:schemaRef ds:uri="e89afc1d-83ba-4ce3-8434-276190efe039"/>
  </ds:schemaRefs>
</ds:datastoreItem>
</file>

<file path=docProps/app.xml><?xml version="1.0" encoding="utf-8"?>
<Properties xmlns="http://schemas.openxmlformats.org/officeDocument/2006/extended-properties" xmlns:vt="http://schemas.openxmlformats.org/officeDocument/2006/docPropsVTypes">
  <TotalTime>5056</TotalTime>
  <Words>1114</Words>
  <Application>Microsoft Office PowerPoint</Application>
  <PresentationFormat>Grand écran</PresentationFormat>
  <Paragraphs>350</Paragraphs>
  <Slides>14</Slides>
  <Notes>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14</vt:i4>
      </vt:variant>
    </vt:vector>
  </HeadingPairs>
  <TitlesOfParts>
    <vt:vector size="19" baseType="lpstr">
      <vt:lpstr>Arial</vt:lpstr>
      <vt:lpstr>Calibri</vt:lpstr>
      <vt:lpstr>Cambria Math</vt:lpstr>
      <vt:lpstr>Police système Courant</vt:lpstr>
      <vt:lpstr>Thème Office</vt:lpstr>
      <vt:lpstr>Résultats GRTgaz Analyse de l’hiver 2022-2023</vt:lpstr>
      <vt:lpstr>Sommaire</vt:lpstr>
      <vt:lpstr>Rappel de la méthode</vt:lpstr>
      <vt:lpstr>Généralités</vt:lpstr>
      <vt:lpstr>Généralités</vt:lpstr>
      <vt:lpstr>Algorithme développé en 2018</vt:lpstr>
      <vt:lpstr>Méthode de calcul des consommations </vt:lpstr>
      <vt:lpstr>Températures réalisées</vt:lpstr>
      <vt:lpstr>Températures réalisées (mini atteint)</vt:lpstr>
      <vt:lpstr>Résultats par typologie de clients</vt:lpstr>
      <vt:lpstr>Clients industriels (en GWh/jour)</vt:lpstr>
      <vt:lpstr>PITD GRDF (en GWh/jour)</vt:lpstr>
      <vt:lpstr>PITD autres GRD (en GWh/jour)</vt:lpstr>
      <vt:lpstr>Merci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Titre de la présentation</dc:title>
  <dc:creator>VOLAT Veronique</dc:creator>
  <cp:lastModifiedBy>HASSE Didier (Gaz Réseau Distribution France)</cp:lastModifiedBy>
  <cp:revision>11</cp:revision>
  <dcterms:created xsi:type="dcterms:W3CDTF">2021-10-27T13:55:04Z</dcterms:created>
  <dcterms:modified xsi:type="dcterms:W3CDTF">2023-05-31T10:04:33Z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0x0101005325304117A42E41A8395CE96B9C765A</vt:lpwstr>
  </property>
  <property fmtid="{D5CDD505-2E9C-101B-9397-08002B2CF9AE}" pid="3" name="MSIP_Label_0fc55952-1fc0-4bcb-977a-64773f1984fe_Enabled">
    <vt:lpwstr>true</vt:lpwstr>
  </property>
  <property fmtid="{D5CDD505-2E9C-101B-9397-08002B2CF9AE}" pid="4" name="MSIP_Label_0fc55952-1fc0-4bcb-977a-64773f1984fe_SetDate">
    <vt:lpwstr>2021-11-15T08:05:58Z</vt:lpwstr>
  </property>
  <property fmtid="{D5CDD505-2E9C-101B-9397-08002B2CF9AE}" pid="5" name="MSIP_Label_0fc55952-1fc0-4bcb-977a-64773f1984fe_Method">
    <vt:lpwstr>Standard</vt:lpwstr>
  </property>
  <property fmtid="{D5CDD505-2E9C-101B-9397-08002B2CF9AE}" pid="6" name="MSIP_Label_0fc55952-1fc0-4bcb-977a-64773f1984fe_Name">
    <vt:lpwstr>0fc55952-1fc0-4bcb-977a-64773f1984fe</vt:lpwstr>
  </property>
  <property fmtid="{D5CDD505-2E9C-101B-9397-08002B2CF9AE}" pid="7" name="MSIP_Label_0fc55952-1fc0-4bcb-977a-64773f1984fe_SiteId">
    <vt:lpwstr>081c4a9c-ea86-468c-9b4c-30d99d63df76</vt:lpwstr>
  </property>
  <property fmtid="{D5CDD505-2E9C-101B-9397-08002B2CF9AE}" pid="8" name="MSIP_Label_0fc55952-1fc0-4bcb-977a-64773f1984fe_ActionId">
    <vt:lpwstr>80ca1aad-e0a0-4d30-aea4-6ad7c5ffa8bf</vt:lpwstr>
  </property>
  <property fmtid="{D5CDD505-2E9C-101B-9397-08002B2CF9AE}" pid="9" name="MSIP_Label_0fc55952-1fc0-4bcb-977a-64773f1984fe_ContentBits">
    <vt:lpwstr>2</vt:lpwstr>
  </property>
  <property fmtid="{D5CDD505-2E9C-101B-9397-08002B2CF9AE}" pid="10" name="Order">
    <vt:r8>9000</vt:r8>
  </property>
  <property fmtid="{D5CDD505-2E9C-101B-9397-08002B2CF9AE}" pid="11" name="xd_Signature">
    <vt:bool>false</vt:bool>
  </property>
  <property fmtid="{D5CDD505-2E9C-101B-9397-08002B2CF9AE}" pid="12" name="xd_ProgID">
    <vt:lpwstr/>
  </property>
  <property fmtid="{D5CDD505-2E9C-101B-9397-08002B2CF9AE}" pid="13" name="ComplianceAssetId">
    <vt:lpwstr/>
  </property>
  <property fmtid="{D5CDD505-2E9C-101B-9397-08002B2CF9AE}" pid="14" name="TemplateUrl">
    <vt:lpwstr/>
  </property>
  <property fmtid="{D5CDD505-2E9C-101B-9397-08002B2CF9AE}" pid="15" name="_ExtendedDescription">
    <vt:lpwstr/>
  </property>
  <property fmtid="{D5CDD505-2E9C-101B-9397-08002B2CF9AE}" pid="16" name="TriggerFlowInfo">
    <vt:lpwstr/>
  </property>
</Properties>
</file>