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handoutMasterIdLst>
    <p:handoutMasterId r:id="rId9"/>
  </p:handoutMasterIdLst>
  <p:sldIdLst>
    <p:sldId id="274" r:id="rId5"/>
    <p:sldId id="1277" r:id="rId6"/>
    <p:sldId id="1278" r:id="rId7"/>
  </p:sldIdLst>
  <p:sldSz cx="12192000" cy="6858000"/>
  <p:notesSz cx="9928225" cy="6797675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AB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78370" autoAdjust="0"/>
  </p:normalViewPr>
  <p:slideViewPr>
    <p:cSldViewPr snapToGrid="0">
      <p:cViewPr varScale="1">
        <p:scale>
          <a:sx n="76" d="100"/>
          <a:sy n="76" d="100"/>
        </p:scale>
        <p:origin x="11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0" d="100"/>
          <a:sy n="70" d="100"/>
        </p:scale>
        <p:origin x="1956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764B7FF-8CA4-477F-9A60-A058E41BAC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9925928" cy="8522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sz="1800" cap="all" dirty="0">
              <a:solidFill>
                <a:srgbClr val="11ABA7"/>
              </a:solidFill>
              <a:latin typeface="Helvetica" panose="020B0604020202020204" pitchFamily="34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B5BDAA9-1EEC-4B7A-8122-18189588A3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46" y="6042213"/>
            <a:ext cx="1251065" cy="658677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7165C65-5EAB-4730-8914-0B346B9CC35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5945430"/>
            <a:ext cx="4302231" cy="8522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2A5D916-66DB-4520-9F40-B8F60996C1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23697" y="6412136"/>
            <a:ext cx="4302231" cy="3855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2C61C-BA45-4A76-A8AB-7595374215E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008086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E8C165-C38B-41A8-9884-011606D90774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992823" y="3271381"/>
            <a:ext cx="794258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7C1C09-8641-4BD9-9541-05610549E0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746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99D301-BF92-CB4C-AF83-7BDDD003F98A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387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14BADA-4F55-41BB-8400-C721D2F772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CF2B21B-4492-45CE-B539-2618B569EC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BD7F4E-D759-464D-9A11-2B105CE34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58C56-BC75-4C1D-942A-326D162EE14A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99492F-B545-48E7-9CAC-ED901C681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F64042-3F5C-4D41-BA1D-23168240F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DFF01-C3E6-4CDB-87B4-B65562FBCB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278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60BC38-9F40-45B9-956F-DAA5D0AEC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4113447-6E54-41F6-8A77-AF54D3ECAE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93429D-CA59-41AC-9CE1-297A300E1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58C56-BC75-4C1D-942A-326D162EE14A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96F264-058E-4E7E-A03C-3A52BC0FC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AA1AE5-BAF8-492F-851B-4108DB83E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DFF01-C3E6-4CDB-87B4-B65562FBCB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9858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2DB393-44DF-4FC1-847B-161202C40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78CE98B-4493-44ED-BB1B-64C7A9300C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FAAA21-9E5F-41D0-BC8F-462ACC841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58C56-BC75-4C1D-942A-326D162EE14A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BFD8F0-B32C-452F-8751-645C706EA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33C28B-5176-444B-9F91-A4A2B8493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DFF01-C3E6-4CDB-87B4-B65562FBCB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24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666953-F4A4-487C-AFC4-B23E9F790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1A154E-B861-4DCC-80D8-5711F26629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A2851A-9C4C-4770-A607-D5FBBAB10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7294E08-43F7-4FFD-A0C5-B692F134F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58C56-BC75-4C1D-942A-326D162EE14A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1D8FEB0-53F7-4D9F-BB74-B6CE15887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FB50F36-573C-4C88-B0C3-FE5DED7A9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DFF01-C3E6-4CDB-87B4-B65562FBCB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687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E398B-EC02-45EE-97A8-49C6E297D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950C9A0-6F3A-4CAE-907D-C0466680BA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2B50D01-1D29-4CFB-BA4D-94FD3CBC37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BFFF3E1-BAEA-4AA5-832B-2F4883C1E4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2C62E58-DB26-4FA2-8B73-FA3D2D0035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EE53003-B202-4034-B848-1E4B0FE37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58C56-BC75-4C1D-942A-326D162EE14A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ADA2047-A364-426C-B48B-7105250CB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C1BA60B-E9EB-4787-ABBA-99E74108F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DFF01-C3E6-4CDB-87B4-B65562FBCB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194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17C6D5-14B7-4FCE-846C-76281374E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132E214-5719-4997-B124-410978715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58C56-BC75-4C1D-942A-326D162EE14A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38F36A0-5E44-44B4-9E81-4B107E7D4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77EA333-BD69-4072-AC02-6D773DA78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DFF01-C3E6-4CDB-87B4-B65562FBCB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952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5B97882-225F-41F9-9876-B5369E756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58C56-BC75-4C1D-942A-326D162EE14A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10120DA-1122-41C2-986B-212E4780B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7E00A96-DCF2-46D1-8158-09DE2EB4B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DFF01-C3E6-4CDB-87B4-B65562FBCB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823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014864-41DB-4375-AFD1-C55D32599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CFCF4B-27DF-458F-A84E-71E79C9704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1785672-631F-4B7B-AB5A-2C15B279EA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0B60E28-A570-4346-94C4-F31E3A677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58C56-BC75-4C1D-942A-326D162EE14A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8376534-73A4-46C4-AB49-0C4C44E85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D258545-475D-458A-8279-29028C36C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DFF01-C3E6-4CDB-87B4-B65562FBCB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8087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B7E19B-7C18-4FDF-BF05-52D1CEC16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E0530D2-CA09-4D59-957D-B16CB78C58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C2C49F0-C975-4CB9-8143-33FA8765B9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16B9C2B-1EED-4A4A-8219-2E4E28277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58C56-BC75-4C1D-942A-326D162EE14A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C76BFD2-33CA-4758-BF00-05569292B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1411698-A8F0-445C-9578-B9C48C2BC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DFF01-C3E6-4CDB-87B4-B65562FBCB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79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8D7A4F-00EF-4EFF-ADA2-FAFD85D60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6CCF867-5C0E-43A2-8DFD-C6F9FAF989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B49218-CE23-4B4E-AC4B-B8F7209AB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58C56-BC75-4C1D-942A-326D162EE14A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4B062E-10AD-41E1-BC37-58782FC9B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DAAB65-77A2-4937-8239-5A6341C9F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DFF01-C3E6-4CDB-87B4-B65562FBCB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5432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032361F-7637-4D3A-970D-8D715B66F0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C9B88FE-E222-435A-82FC-666B1676E1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D607522-9FF0-499B-8D12-BFB16BFF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58C56-BC75-4C1D-942A-326D162EE14A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FDD2D2-2133-4FFA-BFFD-177DCB6BC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527071-C192-4738-97EE-CC9D923B4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DFF01-C3E6-4CDB-87B4-B65562FBCB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11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6355F5E-1209-4D64-912B-FD42B22BA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837BA6-04D8-41BC-B64D-71A2CFD3D6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E60A86-1FF0-4BAF-A277-E20787128E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258C56-BC75-4C1D-942A-326D162EE14A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C040D4-756B-4C7F-9C4E-485F2AD903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04428E-5087-4449-B198-939299C364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DFF01-C3E6-4CDB-87B4-B65562FBCB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760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BD8650B-24D2-4FA3-8742-6512AD4202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861" r="920" b="262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5F68499-24B9-444D-A233-3FF3B83DE268}"/>
              </a:ext>
            </a:extLst>
          </p:cNvPr>
          <p:cNvSpPr txBox="1"/>
          <p:nvPr/>
        </p:nvSpPr>
        <p:spPr>
          <a:xfrm>
            <a:off x="0" y="5815671"/>
            <a:ext cx="12192000" cy="923330"/>
          </a:xfrm>
          <a:prstGeom prst="rect">
            <a:avLst/>
          </a:prstGeom>
          <a:solidFill>
            <a:schemeClr val="bg1"/>
          </a:solidFill>
          <a:ln>
            <a:solidFill>
              <a:srgbClr val="11ABA7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fr-FR" dirty="0">
              <a:solidFill>
                <a:srgbClr val="11ABA7"/>
              </a:solidFill>
            </a:endParaRPr>
          </a:p>
          <a:p>
            <a:pPr algn="ctr"/>
            <a:r>
              <a:rPr lang="fr-FR" dirty="0">
                <a:solidFill>
                  <a:srgbClr val="11ABA7"/>
                </a:solidFill>
              </a:rPr>
              <a:t>Passage en profilage intégral à compter du 1</a:t>
            </a:r>
            <a:r>
              <a:rPr lang="fr-FR" baseline="30000" dirty="0">
                <a:solidFill>
                  <a:srgbClr val="11ABA7"/>
                </a:solidFill>
              </a:rPr>
              <a:t>er</a:t>
            </a:r>
            <a:r>
              <a:rPr lang="fr-FR" dirty="0">
                <a:solidFill>
                  <a:srgbClr val="11ABA7"/>
                </a:solidFill>
              </a:rPr>
              <a:t> avril 2022 – GT2 – 04/02/2022</a:t>
            </a:r>
          </a:p>
          <a:p>
            <a:pPr algn="ctr"/>
            <a:endParaRPr lang="fr-FR" dirty="0">
              <a:solidFill>
                <a:srgbClr val="11ABA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213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FF4158-4EEB-43EF-A8B6-921AE8D5E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11ABA7"/>
                </a:solidFill>
              </a:rPr>
              <a:t>Passage en profilage intégral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ABA3CF-DF83-4799-A2F2-5585D39141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fr-FR" dirty="0"/>
              <a:t>Date cible : </a:t>
            </a:r>
          </a:p>
          <a:p>
            <a:pPr marL="457200" lvl="1" indent="0">
              <a:spcBef>
                <a:spcPts val="1200"/>
              </a:spcBef>
              <a:buNone/>
            </a:pPr>
            <a:r>
              <a:rPr lang="fr-FR" dirty="0"/>
              <a:t>1</a:t>
            </a:r>
            <a:r>
              <a:rPr lang="fr-FR" baseline="30000" dirty="0"/>
              <a:t>er</a:t>
            </a:r>
            <a:r>
              <a:rPr lang="fr-FR" dirty="0"/>
              <a:t> avril 2022</a:t>
            </a:r>
          </a:p>
          <a:p>
            <a:pPr>
              <a:spcBef>
                <a:spcPts val="1200"/>
              </a:spcBef>
            </a:pPr>
            <a:r>
              <a:rPr lang="fr-FR" dirty="0"/>
              <a:t>Publication des coefficients de bouclage k1 et k2</a:t>
            </a:r>
          </a:p>
          <a:p>
            <a:pPr>
              <a:spcBef>
                <a:spcPts val="1200"/>
              </a:spcBef>
            </a:pPr>
            <a:r>
              <a:rPr lang="fr-FR" dirty="0"/>
              <a:t>Coefficient A = 1 du 01/04/2022 au 31/03/2023</a:t>
            </a:r>
          </a:p>
          <a:p>
            <a:pPr>
              <a:spcBef>
                <a:spcPts val="1200"/>
              </a:spcBef>
            </a:pPr>
            <a:r>
              <a:rPr lang="fr-FR" dirty="0"/>
              <a:t>Premier calcul du coefficient A de GreenAlp : </a:t>
            </a:r>
          </a:p>
          <a:p>
            <a:pPr marL="457200" lvl="1" indent="0">
              <a:spcBef>
                <a:spcPts val="1200"/>
              </a:spcBef>
              <a:buNone/>
            </a:pPr>
            <a:r>
              <a:rPr lang="fr-FR" dirty="0"/>
              <a:t>janvier 2023 avec effet au 1er avril 2023</a:t>
            </a:r>
          </a:p>
        </p:txBody>
      </p:sp>
    </p:spTree>
    <p:extLst>
      <p:ext uri="{BB962C8B-B14F-4D97-AF65-F5344CB8AC3E}">
        <p14:creationId xmlns:p14="http://schemas.microsoft.com/office/powerpoint/2010/main" val="39554783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722A3E-D8AA-4B89-B8ED-F2C849570F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r>
              <a:rPr lang="fr-FR" dirty="0"/>
              <a:t>MERCI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4D6BFA9-9764-4B78-BA1E-811BA27126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475" y="1559454"/>
            <a:ext cx="1543050" cy="79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89683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FFEF1C73D3754DA5578C84DCD3E4FC" ma:contentTypeVersion="2" ma:contentTypeDescription="Create a new document." ma:contentTypeScope="" ma:versionID="692060f03d68b9c33e31f049e6101d96">
  <xsd:schema xmlns:xsd="http://www.w3.org/2001/XMLSchema" xmlns:xs="http://www.w3.org/2001/XMLSchema" xmlns:p="http://schemas.microsoft.com/office/2006/metadata/properties" xmlns:ns2="aba3b43c-5394-4fbb-a086-b8d515463932" targetNamespace="http://schemas.microsoft.com/office/2006/metadata/properties" ma:root="true" ma:fieldsID="810b0d7219e5dd74feacd623c05098f3" ns2:_="">
    <xsd:import namespace="aba3b43c-5394-4fbb-a086-b8d5154639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a3b43c-5394-4fbb-a086-b8d51546393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F25E0E-E467-40CF-8A3F-B2687BEBDD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a3b43c-5394-4fbb-a086-b8d51546393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91356FB-00E9-4FC2-A9B9-29F520B416DF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aba3b43c-5394-4fbb-a086-b8d515463932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0F8B233-2F48-4DAB-9FA4-21EBBB072B3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2086</TotalTime>
  <Words>58</Words>
  <Application>Microsoft Office PowerPoint</Application>
  <PresentationFormat>Grand écran</PresentationFormat>
  <Paragraphs>13</Paragraphs>
  <Slides>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Helvetica</vt:lpstr>
      <vt:lpstr>Thème Office</vt:lpstr>
      <vt:lpstr>Présentation PowerPoint</vt:lpstr>
      <vt:lpstr>Passage en profilage intégral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Deleuze Dordron Nathalie</dc:creator>
  <cp:lastModifiedBy>HASSE Didier (Gaz Réseau Distribution France)</cp:lastModifiedBy>
  <cp:revision>164</cp:revision>
  <cp:lastPrinted>2019-01-25T08:51:48Z</cp:lastPrinted>
  <dcterms:created xsi:type="dcterms:W3CDTF">2018-12-31T12:27:11Z</dcterms:created>
  <dcterms:modified xsi:type="dcterms:W3CDTF">2022-02-04T07:28:02Z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0x01010053FFEF1C73D3754DA5578C84DCD3E4FC</vt:lpwstr>
  </property>
</Properties>
</file>