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4" r:id="rId1"/>
    <p:sldMasterId id="2147483695" r:id="rId2"/>
    <p:sldMasterId id="2147483696" r:id="rId3"/>
    <p:sldMasterId id="2147483697" r:id="rId4"/>
  </p:sldMasterIdLst>
  <p:notesMasterIdLst>
    <p:notesMasterId r:id="rId11"/>
  </p:notes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entury Gothic" panose="020B0502020202020204" pitchFamily="34" charset="0"/>
      <p:regular r:id="rId16"/>
      <p:bold r:id="rId17"/>
      <p:italic r:id="rId18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83A4230-EBB1-4DAA-84A1-735B55B52D4C}">
  <a:tblStyle styleId="{A83A4230-EBB1-4DAA-84A1-735B55B52D4C}" styleName="Table_0">
    <a:wholeTbl>
      <a:tcTxStyle b="off" i="off">
        <a:font>
          <a:latin typeface="Century Gothic"/>
          <a:ea typeface="Century Gothic"/>
          <a:cs typeface="Century Gothic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F0EC"/>
          </a:solidFill>
        </a:fill>
      </a:tcStyle>
    </a:wholeTbl>
    <a:band1H>
      <a:tcTxStyle/>
      <a:tcStyle>
        <a:tcBdr/>
        <a:fill>
          <a:solidFill>
            <a:srgbClr val="CEE0D6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EE0D6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entury Gothic"/>
          <a:ea typeface="Century Gothic"/>
          <a:cs typeface="Century Gothic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8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‹N°›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10009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7" name="Google Shape;5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318696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3" name="Google Shape;51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4629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2" name="Google Shape;52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01176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1" name="Google Shape;53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11550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16825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8" name="Google Shape;5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6682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>
  <p:cSld name="Diapositive de titr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5" name="Google Shape;25;p2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6" name="Google Shape;26;p2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7" name="Google Shape;27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1037905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>
  <p:cSld name="Titre et contenu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5" name="Google Shape;35;p3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Diapositive de titre">
  <p:cSld name="2_Diapositive de titr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8" name="Google Shape;38;p4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0" name="Google Shape;40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1037905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e de titre">
  <p:cSld name="1_Diapositive de titre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" name="Google Shape;44;p5"/>
          <p:cNvSpPr txBox="1">
            <a:spLocks noGrp="1"/>
          </p:cNvSpPr>
          <p:nvPr>
            <p:ph type="subTitle" idx="1"/>
          </p:nvPr>
        </p:nvSpPr>
        <p:spPr>
          <a:xfrm>
            <a:off x="433633" y="4615360"/>
            <a:ext cx="11321591" cy="1500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800"/>
              <a:buFont typeface="Century Gothic"/>
              <a:buNone/>
              <a:defRPr sz="2800">
                <a:solidFill>
                  <a:srgbClr val="4BA37A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5" name="Google Shape;45;p5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5"/>
          <p:cNvSpPr>
            <a:spLocks noGrp="1"/>
          </p:cNvSpPr>
          <p:nvPr>
            <p:ph type="pic" idx="2"/>
          </p:nvPr>
        </p:nvSpPr>
        <p:spPr>
          <a:xfrm>
            <a:off x="0" y="2281238"/>
            <a:ext cx="12192000" cy="22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pic>
        <p:nvPicPr>
          <p:cNvPr id="47" name="Google Shape;47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654406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CLUSION">
  <p:cSld name="CONCLUSION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0" y="6091518"/>
            <a:ext cx="12192000" cy="766482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2" name="Google Shape;52;p6"/>
          <p:cNvSpPr txBox="1">
            <a:spLocks noGrp="1"/>
          </p:cNvSpPr>
          <p:nvPr>
            <p:ph type="title"/>
          </p:nvPr>
        </p:nvSpPr>
        <p:spPr>
          <a:xfrm>
            <a:off x="838200" y="6266277"/>
            <a:ext cx="10515600" cy="397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  <a:defRPr sz="2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6"/>
          <p:cNvSpPr/>
          <p:nvPr/>
        </p:nvSpPr>
        <p:spPr>
          <a:xfrm>
            <a:off x="0" y="0"/>
            <a:ext cx="12192000" cy="766482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54" name="Google Shape;54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028832" y="2967471"/>
            <a:ext cx="4160427" cy="950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MAIRE">
  <p:cSld name="SOMMAIRE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7"/>
          <p:cNvSpPr txBox="1">
            <a:spLocks noGrp="1"/>
          </p:cNvSpPr>
          <p:nvPr>
            <p:ph type="title"/>
          </p:nvPr>
        </p:nvSpPr>
        <p:spPr>
          <a:xfrm>
            <a:off x="0" y="359924"/>
            <a:ext cx="12192000" cy="787941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entury Gothic"/>
              <a:buNone/>
              <a:defRPr sz="3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7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60" name="Google Shape;60;p7"/>
          <p:cNvSpPr txBox="1">
            <a:spLocks noGrp="1"/>
          </p:cNvSpPr>
          <p:nvPr>
            <p:ph type="body" idx="1"/>
          </p:nvPr>
        </p:nvSpPr>
        <p:spPr>
          <a:xfrm>
            <a:off x="1727201" y="1439695"/>
            <a:ext cx="9271540" cy="464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1500"/>
              <a:buFont typeface="Century Gothic"/>
              <a:buNone/>
              <a:defRPr sz="150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468"/>
              <a:buFont typeface="Century Gothic"/>
              <a:buNone/>
              <a:defRPr sz="1300">
                <a:solidFill>
                  <a:srgbClr val="312E60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100"/>
              <a:buFont typeface="Century Gothic"/>
              <a:buNone/>
              <a:defRPr sz="11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>
  <p:cSld name="Titre de sec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3" name="Google Shape;63;p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4" name="Google Shape;64;p8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5" name="Google Shape;65;p8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8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 b="0">
                <a:solidFill>
                  <a:srgbClr val="4BA37A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pic>
        <p:nvPicPr>
          <p:cNvPr id="70" name="Google Shape;7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19418" y="1367760"/>
            <a:ext cx="1484585" cy="94321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1" name="Google Shape;71;p8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72" name="Google Shape;72;p8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73" name="Google Shape;73;p8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4" name="Google Shape;7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8"/>
          <p:cNvSpPr txBox="1">
            <a:spLocks noGrp="1"/>
          </p:cNvSpPr>
          <p:nvPr>
            <p:ph type="body" idx="2"/>
          </p:nvPr>
        </p:nvSpPr>
        <p:spPr>
          <a:xfrm>
            <a:off x="718457" y="1173823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>
  <p:cSld name="1_Titre de section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8" name="Google Shape;78;p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9" name="Google Shape;79;p9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 b="0">
                <a:solidFill>
                  <a:srgbClr val="4BA37A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9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84" name="Google Shape;84;p9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5" name="Google Shape;85;p9"/>
          <p:cNvSpPr>
            <a:spLocks noGrp="1"/>
          </p:cNvSpPr>
          <p:nvPr>
            <p:ph type="pic" idx="2"/>
          </p:nvPr>
        </p:nvSpPr>
        <p:spPr>
          <a:xfrm>
            <a:off x="0" y="-1"/>
            <a:ext cx="12192000" cy="3044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cxnSp>
        <p:nvCxnSpPr>
          <p:cNvPr id="86" name="Google Shape;86;p9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9"/>
          <p:cNvSpPr txBox="1">
            <a:spLocks noGrp="1"/>
          </p:cNvSpPr>
          <p:nvPr>
            <p:ph type="body" idx="3"/>
          </p:nvPr>
        </p:nvSpPr>
        <p:spPr>
          <a:xfrm>
            <a:off x="718457" y="1941298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re et contenu">
  <p:cSld name="2_Titre et contenu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0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0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2" name="Google Shape;92;p10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0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0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95" name="Google Shape;95;p10"/>
          <p:cNvSpPr>
            <a:spLocks noGrp="1"/>
          </p:cNvSpPr>
          <p:nvPr>
            <p:ph type="pic" idx="2"/>
          </p:nvPr>
        </p:nvSpPr>
        <p:spPr>
          <a:xfrm>
            <a:off x="442671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6" name="Google Shape;96;p10"/>
          <p:cNvSpPr txBox="1">
            <a:spLocks noGrp="1"/>
          </p:cNvSpPr>
          <p:nvPr>
            <p:ph type="body" idx="3"/>
          </p:nvPr>
        </p:nvSpPr>
        <p:spPr>
          <a:xfrm>
            <a:off x="442671" y="5329849"/>
            <a:ext cx="3294481" cy="28108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10"/>
          <p:cNvSpPr>
            <a:spLocks noGrp="1"/>
          </p:cNvSpPr>
          <p:nvPr>
            <p:ph type="pic" idx="4"/>
          </p:nvPr>
        </p:nvSpPr>
        <p:spPr>
          <a:xfrm>
            <a:off x="4448759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98" name="Google Shape;98;p10"/>
          <p:cNvSpPr txBox="1">
            <a:spLocks noGrp="1"/>
          </p:cNvSpPr>
          <p:nvPr>
            <p:ph type="body" idx="5"/>
          </p:nvPr>
        </p:nvSpPr>
        <p:spPr>
          <a:xfrm>
            <a:off x="4448758" y="5329849"/>
            <a:ext cx="3294481" cy="28108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p10"/>
          <p:cNvSpPr>
            <a:spLocks noGrp="1"/>
          </p:cNvSpPr>
          <p:nvPr>
            <p:ph type="pic" idx="6"/>
          </p:nvPr>
        </p:nvSpPr>
        <p:spPr>
          <a:xfrm>
            <a:off x="8454848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body" idx="7"/>
          </p:nvPr>
        </p:nvSpPr>
        <p:spPr>
          <a:xfrm>
            <a:off x="8454848" y="5329849"/>
            <a:ext cx="3294481" cy="28108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8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re et contenu">
  <p:cSld name="3_Titre et contenu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1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1"/>
          <p:cNvSpPr txBox="1">
            <a:spLocks noGrp="1"/>
          </p:cNvSpPr>
          <p:nvPr>
            <p:ph type="body" idx="1"/>
          </p:nvPr>
        </p:nvSpPr>
        <p:spPr>
          <a:xfrm>
            <a:off x="6096000" y="1436659"/>
            <a:ext cx="5653329" cy="4383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11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11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11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08" name="Google Shape;108;p11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5351740" cy="431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09" name="Google Shape;109;p11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re et contenu">
  <p:cSld name="4_Titre et contenu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2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12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3" name="Google Shape;113;p12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12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12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16" name="Google Shape;116;p12"/>
          <p:cNvSpPr txBox="1">
            <a:spLocks noGrp="1"/>
          </p:cNvSpPr>
          <p:nvPr>
            <p:ph type="body" idx="2"/>
          </p:nvPr>
        </p:nvSpPr>
        <p:spPr>
          <a:xfrm>
            <a:off x="406750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12"/>
          <p:cNvSpPr txBox="1">
            <a:spLocks noGrp="1"/>
          </p:cNvSpPr>
          <p:nvPr>
            <p:ph type="body" idx="3"/>
          </p:nvPr>
        </p:nvSpPr>
        <p:spPr>
          <a:xfrm>
            <a:off x="406750" y="3158196"/>
            <a:ext cx="2373732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5000"/>
              <a:buFont typeface="Century Gothic"/>
              <a:buNone/>
              <a:defRPr sz="5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12"/>
          <p:cNvSpPr txBox="1">
            <a:spLocks noGrp="1"/>
          </p:cNvSpPr>
          <p:nvPr>
            <p:ph type="body" idx="4"/>
          </p:nvPr>
        </p:nvSpPr>
        <p:spPr>
          <a:xfrm>
            <a:off x="3342335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12"/>
          <p:cNvSpPr txBox="1">
            <a:spLocks noGrp="1"/>
          </p:cNvSpPr>
          <p:nvPr>
            <p:ph type="body" idx="5"/>
          </p:nvPr>
        </p:nvSpPr>
        <p:spPr>
          <a:xfrm>
            <a:off x="3342334" y="3158196"/>
            <a:ext cx="237373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5000"/>
              <a:buFont typeface="Century Gothic"/>
              <a:buNone/>
              <a:defRPr sz="5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6"/>
          </p:nvPr>
        </p:nvSpPr>
        <p:spPr>
          <a:xfrm>
            <a:off x="6358966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body" idx="7"/>
          </p:nvPr>
        </p:nvSpPr>
        <p:spPr>
          <a:xfrm>
            <a:off x="6358966" y="3158196"/>
            <a:ext cx="237373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5000"/>
              <a:buFont typeface="Century Gothic"/>
              <a:buNone/>
              <a:defRPr sz="5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2" name="Google Shape;122;p12"/>
          <p:cNvSpPr txBox="1">
            <a:spLocks noGrp="1"/>
          </p:cNvSpPr>
          <p:nvPr>
            <p:ph type="body" idx="8"/>
          </p:nvPr>
        </p:nvSpPr>
        <p:spPr>
          <a:xfrm>
            <a:off x="9375597" y="3937996"/>
            <a:ext cx="2373731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3" name="Google Shape;123;p12"/>
          <p:cNvSpPr txBox="1">
            <a:spLocks noGrp="1"/>
          </p:cNvSpPr>
          <p:nvPr>
            <p:ph type="body" idx="9"/>
          </p:nvPr>
        </p:nvSpPr>
        <p:spPr>
          <a:xfrm>
            <a:off x="9375596" y="3158196"/>
            <a:ext cx="2373729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5000"/>
              <a:buFont typeface="Century Gothic"/>
              <a:buNone/>
              <a:defRPr sz="5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4" name="Google Shape;124;p12"/>
          <p:cNvSpPr txBox="1">
            <a:spLocks noGrp="1"/>
          </p:cNvSpPr>
          <p:nvPr>
            <p:ph type="body" idx="1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re et contenu">
  <p:cSld name="5_Titre et contenu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3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13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1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30" name="Google Shape;130;p13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11342579" cy="4007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body" idx="1"/>
          </p:nvPr>
        </p:nvSpPr>
        <p:spPr>
          <a:xfrm>
            <a:off x="406750" y="5529431"/>
            <a:ext cx="11342579" cy="28108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2" name="Google Shape;132;p13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Titre et contenu">
  <p:cSld name="6_Titre et contenu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36" name="Google Shape;136;p14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14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14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39" name="Google Shape;139;p14"/>
          <p:cNvSpPr txBox="1">
            <a:spLocks noGrp="1"/>
          </p:cNvSpPr>
          <p:nvPr>
            <p:ph type="body" idx="2"/>
          </p:nvPr>
        </p:nvSpPr>
        <p:spPr>
          <a:xfrm>
            <a:off x="6095999" y="4074459"/>
            <a:ext cx="5653329" cy="150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0" bIns="0" anchor="t" anchorCtr="0">
            <a:no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1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14"/>
          <p:cNvSpPr>
            <a:spLocks noGrp="1"/>
          </p:cNvSpPr>
          <p:nvPr>
            <p:ph type="chart" idx="3"/>
          </p:nvPr>
        </p:nvSpPr>
        <p:spPr>
          <a:xfrm>
            <a:off x="327600" y="2689412"/>
            <a:ext cx="5051224" cy="289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1" name="Google Shape;141;p14"/>
          <p:cNvSpPr txBox="1">
            <a:spLocks noGrp="1"/>
          </p:cNvSpPr>
          <p:nvPr>
            <p:ph type="body" idx="4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>
  <p:cSld name="Diapositive de titre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8" name="Google Shape;158;p16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59" name="Google Shape;159;p16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160" name="Google Shape;160;p1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1037905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e de titre">
  <p:cSld name="1_Diapositive de titre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4" name="Google Shape;164;p17"/>
          <p:cNvSpPr txBox="1">
            <a:spLocks noGrp="1"/>
          </p:cNvSpPr>
          <p:nvPr>
            <p:ph type="subTitle" idx="1"/>
          </p:nvPr>
        </p:nvSpPr>
        <p:spPr>
          <a:xfrm>
            <a:off x="433633" y="4615360"/>
            <a:ext cx="11321591" cy="1500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800"/>
              <a:buFont typeface="Century Gothic"/>
              <a:buNone/>
              <a:defRPr sz="2800">
                <a:solidFill>
                  <a:srgbClr val="2C8CCD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5" name="Google Shape;165;p17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6" name="Google Shape;166;p17"/>
          <p:cNvSpPr>
            <a:spLocks noGrp="1"/>
          </p:cNvSpPr>
          <p:nvPr>
            <p:ph type="pic" idx="2"/>
          </p:nvPr>
        </p:nvSpPr>
        <p:spPr>
          <a:xfrm>
            <a:off x="0" y="2281238"/>
            <a:ext cx="12192000" cy="22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pic>
        <p:nvPicPr>
          <p:cNvPr id="167" name="Google Shape;167;p1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654406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MAIRE">
  <p:cSld name="SOMMAIRE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8"/>
          <p:cNvSpPr txBox="1">
            <a:spLocks noGrp="1"/>
          </p:cNvSpPr>
          <p:nvPr>
            <p:ph type="title"/>
          </p:nvPr>
        </p:nvSpPr>
        <p:spPr>
          <a:xfrm>
            <a:off x="0" y="359924"/>
            <a:ext cx="12192000" cy="787941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entury Gothic"/>
              <a:buNone/>
              <a:defRPr sz="3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1" name="Google Shape;171;p18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2" name="Google Shape;172;p18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18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74" name="Google Shape;174;p18"/>
          <p:cNvSpPr txBox="1">
            <a:spLocks noGrp="1"/>
          </p:cNvSpPr>
          <p:nvPr>
            <p:ph type="body" idx="1"/>
          </p:nvPr>
        </p:nvSpPr>
        <p:spPr>
          <a:xfrm>
            <a:off x="1727201" y="1439695"/>
            <a:ext cx="9271540" cy="464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1500"/>
              <a:buFont typeface="Century Gothic"/>
              <a:buNone/>
              <a:defRPr sz="150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468"/>
              <a:buFont typeface="Century Gothic"/>
              <a:buNone/>
              <a:defRPr sz="1300">
                <a:solidFill>
                  <a:srgbClr val="312E60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100"/>
              <a:buFont typeface="Century Gothic"/>
              <a:buNone/>
              <a:defRPr sz="11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>
  <p:cSld name="Titre de section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7" name="Google Shape;177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8" name="Google Shape;178;p19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9" name="Google Shape;179;p19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19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 b="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1" name="Google Shape;181;p19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19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19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pic>
        <p:nvPicPr>
          <p:cNvPr id="184" name="Google Shape;184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19418" y="1367760"/>
            <a:ext cx="1484585" cy="94321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5" name="Google Shape;185;p19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6" name="Google Shape;186;p19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187" name="Google Shape;187;p19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2C8CC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8" name="Google Shape;188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9"/>
          <p:cNvSpPr txBox="1">
            <a:spLocks noGrp="1"/>
          </p:cNvSpPr>
          <p:nvPr>
            <p:ph type="body" idx="2"/>
          </p:nvPr>
        </p:nvSpPr>
        <p:spPr>
          <a:xfrm>
            <a:off x="718457" y="1173823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>
  <p:cSld name="1_Titre de section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2" name="Google Shape;192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3" name="Google Shape;193;p20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20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 b="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5" name="Google Shape;195;p20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20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20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198" name="Google Shape;198;p20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9" name="Google Shape;199;p20"/>
          <p:cNvSpPr>
            <a:spLocks noGrp="1"/>
          </p:cNvSpPr>
          <p:nvPr>
            <p:ph type="pic" idx="2"/>
          </p:nvPr>
        </p:nvSpPr>
        <p:spPr>
          <a:xfrm>
            <a:off x="0" y="-1"/>
            <a:ext cx="12192000" cy="3044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cxnSp>
        <p:nvCxnSpPr>
          <p:cNvPr id="200" name="Google Shape;200;p20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2C8CC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1" name="Google Shape;201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0"/>
          <p:cNvSpPr txBox="1">
            <a:spLocks noGrp="1"/>
          </p:cNvSpPr>
          <p:nvPr>
            <p:ph type="body" idx="3"/>
          </p:nvPr>
        </p:nvSpPr>
        <p:spPr>
          <a:xfrm>
            <a:off x="718457" y="1941298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>
  <p:cSld name="Titre et contenu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1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21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6" name="Google Shape;206;p21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7" name="Google Shape;207;p21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21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09" name="Google Shape;209;p21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re et contenu">
  <p:cSld name="2_Titre et contenu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2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2" name="Google Shape;212;p22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3" name="Google Shape;213;p22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22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22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16" name="Google Shape;216;p22"/>
          <p:cNvSpPr>
            <a:spLocks noGrp="1"/>
          </p:cNvSpPr>
          <p:nvPr>
            <p:ph type="pic" idx="2"/>
          </p:nvPr>
        </p:nvSpPr>
        <p:spPr>
          <a:xfrm>
            <a:off x="442671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17" name="Google Shape;217;p22"/>
          <p:cNvSpPr txBox="1">
            <a:spLocks noGrp="1"/>
          </p:cNvSpPr>
          <p:nvPr>
            <p:ph type="body" idx="3"/>
          </p:nvPr>
        </p:nvSpPr>
        <p:spPr>
          <a:xfrm>
            <a:off x="442671" y="5329849"/>
            <a:ext cx="3294481" cy="281080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8" name="Google Shape;218;p22"/>
          <p:cNvSpPr>
            <a:spLocks noGrp="1"/>
          </p:cNvSpPr>
          <p:nvPr>
            <p:ph type="pic" idx="4"/>
          </p:nvPr>
        </p:nvSpPr>
        <p:spPr>
          <a:xfrm>
            <a:off x="4448759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19" name="Google Shape;219;p22"/>
          <p:cNvSpPr txBox="1">
            <a:spLocks noGrp="1"/>
          </p:cNvSpPr>
          <p:nvPr>
            <p:ph type="body" idx="5"/>
          </p:nvPr>
        </p:nvSpPr>
        <p:spPr>
          <a:xfrm>
            <a:off x="4448758" y="5329849"/>
            <a:ext cx="3294481" cy="281080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0" name="Google Shape;220;p22"/>
          <p:cNvSpPr>
            <a:spLocks noGrp="1"/>
          </p:cNvSpPr>
          <p:nvPr>
            <p:ph type="pic" idx="6"/>
          </p:nvPr>
        </p:nvSpPr>
        <p:spPr>
          <a:xfrm>
            <a:off x="8454848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21" name="Google Shape;221;p22"/>
          <p:cNvSpPr txBox="1">
            <a:spLocks noGrp="1"/>
          </p:cNvSpPr>
          <p:nvPr>
            <p:ph type="body" idx="7"/>
          </p:nvPr>
        </p:nvSpPr>
        <p:spPr>
          <a:xfrm>
            <a:off x="8454848" y="5329849"/>
            <a:ext cx="3294481" cy="281080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2" name="Google Shape;222;p22"/>
          <p:cNvSpPr txBox="1">
            <a:spLocks noGrp="1"/>
          </p:cNvSpPr>
          <p:nvPr>
            <p:ph type="body" idx="8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re et contenu">
  <p:cSld name="3_Titre et contenu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23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5" name="Google Shape;225;p23"/>
          <p:cNvSpPr txBox="1">
            <a:spLocks noGrp="1"/>
          </p:cNvSpPr>
          <p:nvPr>
            <p:ph type="body" idx="1"/>
          </p:nvPr>
        </p:nvSpPr>
        <p:spPr>
          <a:xfrm>
            <a:off x="6096000" y="1436659"/>
            <a:ext cx="5653329" cy="4383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6" name="Google Shape;226;p23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7" name="Google Shape;227;p2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8" name="Google Shape;228;p2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29" name="Google Shape;229;p23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5351740" cy="431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30" name="Google Shape;230;p23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re et contenu">
  <p:cSld name="4_Titre et contenu"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4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3" name="Google Shape;233;p24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4" name="Google Shape;234;p24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5" name="Google Shape;235;p24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6" name="Google Shape;236;p24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37" name="Google Shape;237;p24"/>
          <p:cNvSpPr txBox="1">
            <a:spLocks noGrp="1"/>
          </p:cNvSpPr>
          <p:nvPr>
            <p:ph type="body" idx="2"/>
          </p:nvPr>
        </p:nvSpPr>
        <p:spPr>
          <a:xfrm>
            <a:off x="406750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8" name="Google Shape;238;p24"/>
          <p:cNvSpPr txBox="1">
            <a:spLocks noGrp="1"/>
          </p:cNvSpPr>
          <p:nvPr>
            <p:ph type="body" idx="3"/>
          </p:nvPr>
        </p:nvSpPr>
        <p:spPr>
          <a:xfrm>
            <a:off x="406750" y="3158196"/>
            <a:ext cx="2373732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5000"/>
              <a:buFont typeface="Century Gothic"/>
              <a:buNone/>
              <a:defRPr sz="5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9" name="Google Shape;239;p24"/>
          <p:cNvSpPr txBox="1">
            <a:spLocks noGrp="1"/>
          </p:cNvSpPr>
          <p:nvPr>
            <p:ph type="body" idx="4"/>
          </p:nvPr>
        </p:nvSpPr>
        <p:spPr>
          <a:xfrm>
            <a:off x="3342335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0" name="Google Shape;240;p24"/>
          <p:cNvSpPr txBox="1">
            <a:spLocks noGrp="1"/>
          </p:cNvSpPr>
          <p:nvPr>
            <p:ph type="body" idx="5"/>
          </p:nvPr>
        </p:nvSpPr>
        <p:spPr>
          <a:xfrm>
            <a:off x="3342334" y="3158196"/>
            <a:ext cx="237373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5000"/>
              <a:buFont typeface="Century Gothic"/>
              <a:buNone/>
              <a:defRPr sz="5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1" name="Google Shape;241;p24"/>
          <p:cNvSpPr txBox="1">
            <a:spLocks noGrp="1"/>
          </p:cNvSpPr>
          <p:nvPr>
            <p:ph type="body" idx="6"/>
          </p:nvPr>
        </p:nvSpPr>
        <p:spPr>
          <a:xfrm>
            <a:off x="6358966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2" name="Google Shape;242;p24"/>
          <p:cNvSpPr txBox="1">
            <a:spLocks noGrp="1"/>
          </p:cNvSpPr>
          <p:nvPr>
            <p:ph type="body" idx="7"/>
          </p:nvPr>
        </p:nvSpPr>
        <p:spPr>
          <a:xfrm>
            <a:off x="6358966" y="3158196"/>
            <a:ext cx="237373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5000"/>
              <a:buFont typeface="Century Gothic"/>
              <a:buNone/>
              <a:defRPr sz="5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3" name="Google Shape;243;p24"/>
          <p:cNvSpPr txBox="1">
            <a:spLocks noGrp="1"/>
          </p:cNvSpPr>
          <p:nvPr>
            <p:ph type="body" idx="8"/>
          </p:nvPr>
        </p:nvSpPr>
        <p:spPr>
          <a:xfrm>
            <a:off x="9375597" y="3937996"/>
            <a:ext cx="2373731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4" name="Google Shape;244;p24"/>
          <p:cNvSpPr txBox="1">
            <a:spLocks noGrp="1"/>
          </p:cNvSpPr>
          <p:nvPr>
            <p:ph type="body" idx="9"/>
          </p:nvPr>
        </p:nvSpPr>
        <p:spPr>
          <a:xfrm>
            <a:off x="9375596" y="3158196"/>
            <a:ext cx="2373729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5000"/>
              <a:buFont typeface="Century Gothic"/>
              <a:buNone/>
              <a:defRPr sz="5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5" name="Google Shape;245;p24"/>
          <p:cNvSpPr txBox="1">
            <a:spLocks noGrp="1"/>
          </p:cNvSpPr>
          <p:nvPr>
            <p:ph type="body" idx="1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re et contenu">
  <p:cSld name="5_Titre et contenu"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8" name="Google Shape;248;p25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9" name="Google Shape;249;p25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0" name="Google Shape;250;p25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51" name="Google Shape;251;p25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11342579" cy="4007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52" name="Google Shape;252;p25"/>
          <p:cNvSpPr txBox="1">
            <a:spLocks noGrp="1"/>
          </p:cNvSpPr>
          <p:nvPr>
            <p:ph type="body" idx="1"/>
          </p:nvPr>
        </p:nvSpPr>
        <p:spPr>
          <a:xfrm>
            <a:off x="406750" y="5529431"/>
            <a:ext cx="11342579" cy="281080"/>
          </a:xfrm>
          <a:prstGeom prst="rect">
            <a:avLst/>
          </a:prstGeom>
          <a:solidFill>
            <a:srgbClr val="2C8CC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3" name="Google Shape;253;p25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Titre et contenu">
  <p:cSld name="6_Titre et contenu"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6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6" name="Google Shape;256;p26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7" name="Google Shape;257;p26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26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9" name="Google Shape;259;p26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60" name="Google Shape;260;p26"/>
          <p:cNvSpPr txBox="1">
            <a:spLocks noGrp="1"/>
          </p:cNvSpPr>
          <p:nvPr>
            <p:ph type="body" idx="2"/>
          </p:nvPr>
        </p:nvSpPr>
        <p:spPr>
          <a:xfrm>
            <a:off x="6095999" y="4074459"/>
            <a:ext cx="5653329" cy="150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0" bIns="0" anchor="t" anchorCtr="0">
            <a:no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1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1" name="Google Shape;261;p26"/>
          <p:cNvSpPr>
            <a:spLocks noGrp="1"/>
          </p:cNvSpPr>
          <p:nvPr>
            <p:ph type="chart" idx="3"/>
          </p:nvPr>
        </p:nvSpPr>
        <p:spPr>
          <a:xfrm>
            <a:off x="327600" y="2689412"/>
            <a:ext cx="5051224" cy="289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62" name="Google Shape;262;p26"/>
          <p:cNvSpPr txBox="1">
            <a:spLocks noGrp="1"/>
          </p:cNvSpPr>
          <p:nvPr>
            <p:ph type="body" idx="4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>
  <p:cSld name="Diapositive de titre"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9" name="Google Shape;279;p28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0" name="Google Shape;280;p28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81" name="Google Shape;281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1037905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e de titre">
  <p:cSld name="1_Diapositive de titre"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2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85" name="Google Shape;285;p29"/>
          <p:cNvSpPr txBox="1">
            <a:spLocks noGrp="1"/>
          </p:cNvSpPr>
          <p:nvPr>
            <p:ph type="subTitle" idx="1"/>
          </p:nvPr>
        </p:nvSpPr>
        <p:spPr>
          <a:xfrm>
            <a:off x="433633" y="4615360"/>
            <a:ext cx="11321591" cy="1500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800"/>
              <a:buFont typeface="Century Gothic"/>
              <a:buNone/>
              <a:defRPr sz="2800">
                <a:solidFill>
                  <a:srgbClr val="312E60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6" name="Google Shape;286;p29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7" name="Google Shape;287;p29"/>
          <p:cNvSpPr>
            <a:spLocks noGrp="1"/>
          </p:cNvSpPr>
          <p:nvPr>
            <p:ph type="pic" idx="2"/>
          </p:nvPr>
        </p:nvSpPr>
        <p:spPr>
          <a:xfrm>
            <a:off x="0" y="2281238"/>
            <a:ext cx="12192000" cy="22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pic>
        <p:nvPicPr>
          <p:cNvPr id="288" name="Google Shape;288;p2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654406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" name="Google Shape;289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MAIRE">
  <p:cSld name="SOMMAIRE"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30"/>
          <p:cNvSpPr txBox="1">
            <a:spLocks noGrp="1"/>
          </p:cNvSpPr>
          <p:nvPr>
            <p:ph type="title"/>
          </p:nvPr>
        </p:nvSpPr>
        <p:spPr>
          <a:xfrm>
            <a:off x="0" y="359924"/>
            <a:ext cx="12192000" cy="787941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entury Gothic"/>
              <a:buNone/>
              <a:defRPr sz="3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2" name="Google Shape;292;p30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3" name="Google Shape;293;p30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4" name="Google Shape;294;p30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95" name="Google Shape;295;p30"/>
          <p:cNvSpPr txBox="1">
            <a:spLocks noGrp="1"/>
          </p:cNvSpPr>
          <p:nvPr>
            <p:ph type="body" idx="1"/>
          </p:nvPr>
        </p:nvSpPr>
        <p:spPr>
          <a:xfrm>
            <a:off x="1727201" y="1439695"/>
            <a:ext cx="9271540" cy="464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1500"/>
              <a:buFont typeface="Century Gothic"/>
              <a:buNone/>
              <a:defRPr sz="150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468"/>
              <a:buFont typeface="Century Gothic"/>
              <a:buNone/>
              <a:defRPr sz="1300">
                <a:solidFill>
                  <a:srgbClr val="312E60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100"/>
              <a:buFont typeface="Century Gothic"/>
              <a:buNone/>
              <a:defRPr sz="11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>
  <p:cSld name="Titre de section"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8" name="Google Shape;298;p3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99" name="Google Shape;299;p31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0" name="Google Shape;300;p31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1" name="Google Shape;301;p31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 b="0">
                <a:solidFill>
                  <a:srgbClr val="312E60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2" name="Google Shape;302;p31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3" name="Google Shape;303;p31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4" name="Google Shape;304;p31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pic>
        <p:nvPicPr>
          <p:cNvPr id="305" name="Google Shape;305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19418" y="1367760"/>
            <a:ext cx="1484585" cy="94321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6" name="Google Shape;306;p31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07" name="Google Shape;307;p31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308" name="Google Shape;308;p31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2C8CC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09" name="Google Shape;309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310" name="Google Shape;310;p31"/>
          <p:cNvSpPr txBox="1">
            <a:spLocks noGrp="1"/>
          </p:cNvSpPr>
          <p:nvPr>
            <p:ph type="body" idx="2"/>
          </p:nvPr>
        </p:nvSpPr>
        <p:spPr>
          <a:xfrm>
            <a:off x="718457" y="1173823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>
  <p:cSld name="1_Titre de section"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3" name="Google Shape;313;p3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4" name="Google Shape;314;p32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5" name="Google Shape;315;p32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 b="0">
                <a:solidFill>
                  <a:srgbClr val="312E60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6" name="Google Shape;316;p32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7" name="Google Shape;317;p32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8" name="Google Shape;318;p32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319" name="Google Shape;319;p32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20" name="Google Shape;320;p32"/>
          <p:cNvSpPr>
            <a:spLocks noGrp="1"/>
          </p:cNvSpPr>
          <p:nvPr>
            <p:ph type="pic" idx="2"/>
          </p:nvPr>
        </p:nvSpPr>
        <p:spPr>
          <a:xfrm>
            <a:off x="0" y="-1"/>
            <a:ext cx="12192000" cy="3044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cxnSp>
        <p:nvCxnSpPr>
          <p:cNvPr id="321" name="Google Shape;321;p32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312E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22" name="Google Shape;322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32"/>
          <p:cNvSpPr txBox="1">
            <a:spLocks noGrp="1"/>
          </p:cNvSpPr>
          <p:nvPr>
            <p:ph type="body" idx="3"/>
          </p:nvPr>
        </p:nvSpPr>
        <p:spPr>
          <a:xfrm>
            <a:off x="718457" y="1941298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>
  <p:cSld name="Titre et contenu"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3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6" name="Google Shape;326;p33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7" name="Google Shape;327;p33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8" name="Google Shape;328;p3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9" name="Google Shape;329;p3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30" name="Google Shape;330;p33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re et contenu">
  <p:cSld name="2_Titre et contenu"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4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3" name="Google Shape;333;p34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4" name="Google Shape;334;p34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5" name="Google Shape;335;p34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6" name="Google Shape;336;p34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37" name="Google Shape;337;p34"/>
          <p:cNvSpPr>
            <a:spLocks noGrp="1"/>
          </p:cNvSpPr>
          <p:nvPr>
            <p:ph type="pic" idx="2"/>
          </p:nvPr>
        </p:nvSpPr>
        <p:spPr>
          <a:xfrm>
            <a:off x="442671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38" name="Google Shape;338;p34"/>
          <p:cNvSpPr txBox="1">
            <a:spLocks noGrp="1"/>
          </p:cNvSpPr>
          <p:nvPr>
            <p:ph type="body" idx="3"/>
          </p:nvPr>
        </p:nvSpPr>
        <p:spPr>
          <a:xfrm>
            <a:off x="442671" y="5329849"/>
            <a:ext cx="3294481" cy="281080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9" name="Google Shape;339;p34"/>
          <p:cNvSpPr>
            <a:spLocks noGrp="1"/>
          </p:cNvSpPr>
          <p:nvPr>
            <p:ph type="pic" idx="4"/>
          </p:nvPr>
        </p:nvSpPr>
        <p:spPr>
          <a:xfrm>
            <a:off x="4448759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40" name="Google Shape;340;p34"/>
          <p:cNvSpPr txBox="1">
            <a:spLocks noGrp="1"/>
          </p:cNvSpPr>
          <p:nvPr>
            <p:ph type="body" idx="5"/>
          </p:nvPr>
        </p:nvSpPr>
        <p:spPr>
          <a:xfrm>
            <a:off x="4448758" y="5329849"/>
            <a:ext cx="3294481" cy="281080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1" name="Google Shape;341;p34"/>
          <p:cNvSpPr>
            <a:spLocks noGrp="1"/>
          </p:cNvSpPr>
          <p:nvPr>
            <p:ph type="pic" idx="6"/>
          </p:nvPr>
        </p:nvSpPr>
        <p:spPr>
          <a:xfrm>
            <a:off x="8454848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42" name="Google Shape;342;p34"/>
          <p:cNvSpPr txBox="1">
            <a:spLocks noGrp="1"/>
          </p:cNvSpPr>
          <p:nvPr>
            <p:ph type="body" idx="7"/>
          </p:nvPr>
        </p:nvSpPr>
        <p:spPr>
          <a:xfrm>
            <a:off x="8454848" y="5329849"/>
            <a:ext cx="3294481" cy="281080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3" name="Google Shape;343;p34"/>
          <p:cNvSpPr txBox="1">
            <a:spLocks noGrp="1"/>
          </p:cNvSpPr>
          <p:nvPr>
            <p:ph type="body" idx="8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re et contenu">
  <p:cSld name="3_Titre et contenu"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35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6" name="Google Shape;346;p35"/>
          <p:cNvSpPr txBox="1">
            <a:spLocks noGrp="1"/>
          </p:cNvSpPr>
          <p:nvPr>
            <p:ph type="body" idx="1"/>
          </p:nvPr>
        </p:nvSpPr>
        <p:spPr>
          <a:xfrm>
            <a:off x="6096000" y="1436659"/>
            <a:ext cx="5653329" cy="4383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7" name="Google Shape;347;p35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8" name="Google Shape;348;p35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9" name="Google Shape;349;p35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50" name="Google Shape;350;p35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5351740" cy="431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51" name="Google Shape;351;p35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re et contenu">
  <p:cSld name="4_Titre et contenu"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6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36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5" name="Google Shape;355;p36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6" name="Google Shape;356;p36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7" name="Google Shape;357;p36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58" name="Google Shape;358;p36"/>
          <p:cNvSpPr txBox="1">
            <a:spLocks noGrp="1"/>
          </p:cNvSpPr>
          <p:nvPr>
            <p:ph type="body" idx="2"/>
          </p:nvPr>
        </p:nvSpPr>
        <p:spPr>
          <a:xfrm>
            <a:off x="406750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9" name="Google Shape;359;p36"/>
          <p:cNvSpPr txBox="1">
            <a:spLocks noGrp="1"/>
          </p:cNvSpPr>
          <p:nvPr>
            <p:ph type="body" idx="3"/>
          </p:nvPr>
        </p:nvSpPr>
        <p:spPr>
          <a:xfrm>
            <a:off x="406750" y="3158196"/>
            <a:ext cx="2373732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5000"/>
              <a:buFont typeface="Century Gothic"/>
              <a:buNone/>
              <a:defRPr sz="5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0" name="Google Shape;360;p36"/>
          <p:cNvSpPr txBox="1">
            <a:spLocks noGrp="1"/>
          </p:cNvSpPr>
          <p:nvPr>
            <p:ph type="body" idx="4"/>
          </p:nvPr>
        </p:nvSpPr>
        <p:spPr>
          <a:xfrm>
            <a:off x="3342335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1" name="Google Shape;361;p36"/>
          <p:cNvSpPr txBox="1">
            <a:spLocks noGrp="1"/>
          </p:cNvSpPr>
          <p:nvPr>
            <p:ph type="body" idx="5"/>
          </p:nvPr>
        </p:nvSpPr>
        <p:spPr>
          <a:xfrm>
            <a:off x="3342334" y="3158196"/>
            <a:ext cx="237373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5000"/>
              <a:buFont typeface="Century Gothic"/>
              <a:buNone/>
              <a:defRPr sz="5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2" name="Google Shape;362;p36"/>
          <p:cNvSpPr txBox="1">
            <a:spLocks noGrp="1"/>
          </p:cNvSpPr>
          <p:nvPr>
            <p:ph type="body" idx="6"/>
          </p:nvPr>
        </p:nvSpPr>
        <p:spPr>
          <a:xfrm>
            <a:off x="6358966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3" name="Google Shape;363;p36"/>
          <p:cNvSpPr txBox="1">
            <a:spLocks noGrp="1"/>
          </p:cNvSpPr>
          <p:nvPr>
            <p:ph type="body" idx="7"/>
          </p:nvPr>
        </p:nvSpPr>
        <p:spPr>
          <a:xfrm>
            <a:off x="6358966" y="3158196"/>
            <a:ext cx="237373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5000"/>
              <a:buFont typeface="Century Gothic"/>
              <a:buNone/>
              <a:defRPr sz="5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4" name="Google Shape;364;p36"/>
          <p:cNvSpPr txBox="1">
            <a:spLocks noGrp="1"/>
          </p:cNvSpPr>
          <p:nvPr>
            <p:ph type="body" idx="8"/>
          </p:nvPr>
        </p:nvSpPr>
        <p:spPr>
          <a:xfrm>
            <a:off x="9375597" y="3937996"/>
            <a:ext cx="2373731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5" name="Google Shape;365;p36"/>
          <p:cNvSpPr txBox="1">
            <a:spLocks noGrp="1"/>
          </p:cNvSpPr>
          <p:nvPr>
            <p:ph type="body" idx="9"/>
          </p:nvPr>
        </p:nvSpPr>
        <p:spPr>
          <a:xfrm>
            <a:off x="9375596" y="3158196"/>
            <a:ext cx="2373729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5000"/>
              <a:buFont typeface="Century Gothic"/>
              <a:buNone/>
              <a:defRPr sz="5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6" name="Google Shape;366;p36"/>
          <p:cNvSpPr txBox="1">
            <a:spLocks noGrp="1"/>
          </p:cNvSpPr>
          <p:nvPr>
            <p:ph type="body" idx="1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re et contenu">
  <p:cSld name="5_Titre et contenu"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7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9" name="Google Shape;369;p37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0" name="Google Shape;370;p37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1" name="Google Shape;371;p37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72" name="Google Shape;372;p37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11342579" cy="4007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73" name="Google Shape;373;p37"/>
          <p:cNvSpPr txBox="1">
            <a:spLocks noGrp="1"/>
          </p:cNvSpPr>
          <p:nvPr>
            <p:ph type="body" idx="1"/>
          </p:nvPr>
        </p:nvSpPr>
        <p:spPr>
          <a:xfrm>
            <a:off x="406750" y="5529431"/>
            <a:ext cx="11342579" cy="281080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4" name="Google Shape;374;p37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Titre et contenu">
  <p:cSld name="6_Titre et contenu"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38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7" name="Google Shape;377;p38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8" name="Google Shape;378;p38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9" name="Google Shape;379;p38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0" name="Google Shape;380;p38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81" name="Google Shape;381;p38"/>
          <p:cNvSpPr txBox="1">
            <a:spLocks noGrp="1"/>
          </p:cNvSpPr>
          <p:nvPr>
            <p:ph type="body" idx="2"/>
          </p:nvPr>
        </p:nvSpPr>
        <p:spPr>
          <a:xfrm>
            <a:off x="6095999" y="4074459"/>
            <a:ext cx="5653329" cy="150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0" bIns="0" anchor="t" anchorCtr="0">
            <a:no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1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2" name="Google Shape;382;p38"/>
          <p:cNvSpPr>
            <a:spLocks noGrp="1"/>
          </p:cNvSpPr>
          <p:nvPr>
            <p:ph type="chart" idx="3"/>
          </p:nvPr>
        </p:nvSpPr>
        <p:spPr>
          <a:xfrm>
            <a:off x="327600" y="2689412"/>
            <a:ext cx="5051224" cy="289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3" name="Google Shape;383;p38"/>
          <p:cNvSpPr txBox="1">
            <a:spLocks noGrp="1"/>
          </p:cNvSpPr>
          <p:nvPr>
            <p:ph type="body" idx="4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>
  <p:cSld name="Diapositive de titre"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4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0" name="Google Shape;400;p40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sz="2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1" name="Google Shape;401;p40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402" name="Google Shape;402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1037905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3" name="Google Shape;40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e de titre">
  <p:cSld name="1_Diapositive de titre"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4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06" name="Google Shape;406;p41"/>
          <p:cNvSpPr txBox="1">
            <a:spLocks noGrp="1"/>
          </p:cNvSpPr>
          <p:nvPr>
            <p:ph type="subTitle" idx="1"/>
          </p:nvPr>
        </p:nvSpPr>
        <p:spPr>
          <a:xfrm>
            <a:off x="433633" y="4615360"/>
            <a:ext cx="11321591" cy="1500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800"/>
              <a:buFont typeface="Century Gothic"/>
              <a:buNone/>
              <a:defRPr sz="2800">
                <a:solidFill>
                  <a:srgbClr val="80B13D"/>
                </a:solidFill>
              </a:defRPr>
            </a:lvl1pPr>
            <a:lvl2pPr lvl="1" algn="ctr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entury Gothic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07" name="Google Shape;407;p41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8" name="Google Shape;408;p41"/>
          <p:cNvSpPr>
            <a:spLocks noGrp="1"/>
          </p:cNvSpPr>
          <p:nvPr>
            <p:ph type="pic" idx="2"/>
          </p:nvPr>
        </p:nvSpPr>
        <p:spPr>
          <a:xfrm>
            <a:off x="0" y="2281238"/>
            <a:ext cx="12192000" cy="227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pic>
        <p:nvPicPr>
          <p:cNvPr id="409" name="Google Shape;409;p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961043" y="654406"/>
            <a:ext cx="4258048" cy="972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633" y="6079725"/>
            <a:ext cx="11321593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MAIRE">
  <p:cSld name="SOMMAIRE"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2"/>
          <p:cNvSpPr txBox="1">
            <a:spLocks noGrp="1"/>
          </p:cNvSpPr>
          <p:nvPr>
            <p:ph type="title"/>
          </p:nvPr>
        </p:nvSpPr>
        <p:spPr>
          <a:xfrm>
            <a:off x="0" y="359924"/>
            <a:ext cx="12192000" cy="787941"/>
          </a:xfrm>
          <a:prstGeom prst="rect">
            <a:avLst/>
          </a:prstGeom>
          <a:solidFill>
            <a:srgbClr val="312E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Century Gothic"/>
              <a:buNone/>
              <a:defRPr sz="3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3" name="Google Shape;413;p42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4" name="Google Shape;414;p42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5" name="Google Shape;415;p42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16" name="Google Shape;416;p42"/>
          <p:cNvSpPr txBox="1">
            <a:spLocks noGrp="1"/>
          </p:cNvSpPr>
          <p:nvPr>
            <p:ph type="body" idx="1"/>
          </p:nvPr>
        </p:nvSpPr>
        <p:spPr>
          <a:xfrm>
            <a:off x="1727201" y="1439695"/>
            <a:ext cx="9271540" cy="4649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1500"/>
              <a:buFont typeface="Century Gothic"/>
              <a:buNone/>
              <a:defRPr sz="1500">
                <a:solidFill>
                  <a:srgbClr val="2C8CC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468"/>
              <a:buFont typeface="Century Gothic"/>
              <a:buNone/>
              <a:defRPr sz="1300">
                <a:solidFill>
                  <a:srgbClr val="312E60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100"/>
              <a:buFont typeface="Century Gothic"/>
              <a:buNone/>
              <a:defRPr sz="1100"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>
  <p:cSld name="Titre de section"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19" name="Google Shape;419;p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0" name="Google Shape;420;p43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21" name="Google Shape;421;p43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2" name="Google Shape;422;p43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 b="0">
                <a:solidFill>
                  <a:srgbClr val="80B13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23" name="Google Shape;423;p43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4" name="Google Shape;424;p4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5" name="Google Shape;425;p4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pic>
        <p:nvPicPr>
          <p:cNvPr id="426" name="Google Shape;426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19418" y="1367760"/>
            <a:ext cx="1484585" cy="94321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27" name="Google Shape;427;p43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28" name="Google Shape;428;p43"/>
          <p:cNvSpPr/>
          <p:nvPr/>
        </p:nvSpPr>
        <p:spPr>
          <a:xfrm>
            <a:off x="0" y="768349"/>
            <a:ext cx="12192000" cy="1512220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cxnSp>
        <p:nvCxnSpPr>
          <p:cNvPr id="429" name="Google Shape;429;p43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80B13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30" name="Google Shape;430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3"/>
          <p:cNvSpPr txBox="1">
            <a:spLocks noGrp="1"/>
          </p:cNvSpPr>
          <p:nvPr>
            <p:ph type="body" idx="2"/>
          </p:nvPr>
        </p:nvSpPr>
        <p:spPr>
          <a:xfrm>
            <a:off x="718457" y="1173823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>
  <p:cSld name="1_Titre de section"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4" name="Google Shape;434;p4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35" name="Google Shape;435;p44"/>
          <p:cNvSpPr txBox="1">
            <a:spLocks noGrp="1"/>
          </p:cNvSpPr>
          <p:nvPr>
            <p:ph type="title"/>
          </p:nvPr>
        </p:nvSpPr>
        <p:spPr>
          <a:xfrm>
            <a:off x="803909" y="3662758"/>
            <a:ext cx="10515600" cy="452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2600"/>
              <a:buFont typeface="Century Gothic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6" name="Google Shape;436;p44"/>
          <p:cNvSpPr txBox="1">
            <a:spLocks noGrp="1"/>
          </p:cNvSpPr>
          <p:nvPr>
            <p:ph type="body" idx="1"/>
          </p:nvPr>
        </p:nvSpPr>
        <p:spPr>
          <a:xfrm>
            <a:off x="831851" y="4505644"/>
            <a:ext cx="105156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 b="0">
                <a:solidFill>
                  <a:srgbClr val="80B13D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37" name="Google Shape;437;p44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8" name="Google Shape;438;p44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9" name="Google Shape;439;p44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cxnSp>
        <p:nvCxnSpPr>
          <p:cNvPr id="440" name="Google Shape;440;p44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41" name="Google Shape;441;p44"/>
          <p:cNvSpPr>
            <a:spLocks noGrp="1"/>
          </p:cNvSpPr>
          <p:nvPr>
            <p:ph type="pic" idx="2"/>
          </p:nvPr>
        </p:nvSpPr>
        <p:spPr>
          <a:xfrm>
            <a:off x="0" y="-1"/>
            <a:ext cx="12192000" cy="3044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cxnSp>
        <p:nvCxnSpPr>
          <p:cNvPr id="442" name="Google Shape;442;p44"/>
          <p:cNvCxnSpPr/>
          <p:nvPr/>
        </p:nvCxnSpPr>
        <p:spPr>
          <a:xfrm>
            <a:off x="5605763" y="3425803"/>
            <a:ext cx="951556" cy="0"/>
          </a:xfrm>
          <a:prstGeom prst="straightConnector1">
            <a:avLst/>
          </a:prstGeom>
          <a:noFill/>
          <a:ln w="15875" cap="flat" cmpd="sng">
            <a:solidFill>
              <a:srgbClr val="80B13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43" name="Google Shape;443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sp>
        <p:nvSpPr>
          <p:cNvPr id="444" name="Google Shape;444;p44"/>
          <p:cNvSpPr txBox="1">
            <a:spLocks noGrp="1"/>
          </p:cNvSpPr>
          <p:nvPr>
            <p:ph type="body" idx="3"/>
          </p:nvPr>
        </p:nvSpPr>
        <p:spPr>
          <a:xfrm>
            <a:off x="718457" y="1941298"/>
            <a:ext cx="10601052" cy="1449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800"/>
              <a:buFont typeface="Century Gothic"/>
              <a:buNone/>
              <a:defRPr sz="9800" b="1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720"/>
              <a:buFont typeface="Century Gothic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Century Gothic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>
  <p:cSld name="Titre et contenu"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5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7" name="Google Shape;447;p45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8" name="Google Shape;448;p45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9" name="Google Shape;449;p45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0" name="Google Shape;450;p45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51" name="Google Shape;451;p45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re et contenu">
  <p:cSld name="2_Titre et contenu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6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4" name="Google Shape;454;p46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5" name="Google Shape;455;p46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6" name="Google Shape;456;p46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7" name="Google Shape;457;p46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58" name="Google Shape;458;p46"/>
          <p:cNvSpPr>
            <a:spLocks noGrp="1"/>
          </p:cNvSpPr>
          <p:nvPr>
            <p:ph type="pic" idx="2"/>
          </p:nvPr>
        </p:nvSpPr>
        <p:spPr>
          <a:xfrm>
            <a:off x="442671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59" name="Google Shape;459;p46"/>
          <p:cNvSpPr txBox="1">
            <a:spLocks noGrp="1"/>
          </p:cNvSpPr>
          <p:nvPr>
            <p:ph type="body" idx="3"/>
          </p:nvPr>
        </p:nvSpPr>
        <p:spPr>
          <a:xfrm>
            <a:off x="442671" y="5329849"/>
            <a:ext cx="3294481" cy="281080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0" name="Google Shape;460;p46"/>
          <p:cNvSpPr>
            <a:spLocks noGrp="1"/>
          </p:cNvSpPr>
          <p:nvPr>
            <p:ph type="pic" idx="4"/>
          </p:nvPr>
        </p:nvSpPr>
        <p:spPr>
          <a:xfrm>
            <a:off x="4448759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61" name="Google Shape;461;p46"/>
          <p:cNvSpPr txBox="1">
            <a:spLocks noGrp="1"/>
          </p:cNvSpPr>
          <p:nvPr>
            <p:ph type="body" idx="5"/>
          </p:nvPr>
        </p:nvSpPr>
        <p:spPr>
          <a:xfrm>
            <a:off x="4448758" y="5329849"/>
            <a:ext cx="3294481" cy="281080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2" name="Google Shape;462;p46"/>
          <p:cNvSpPr>
            <a:spLocks noGrp="1"/>
          </p:cNvSpPr>
          <p:nvPr>
            <p:ph type="pic" idx="6"/>
          </p:nvPr>
        </p:nvSpPr>
        <p:spPr>
          <a:xfrm>
            <a:off x="8454848" y="2583111"/>
            <a:ext cx="3294481" cy="274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63" name="Google Shape;463;p46"/>
          <p:cNvSpPr txBox="1">
            <a:spLocks noGrp="1"/>
          </p:cNvSpPr>
          <p:nvPr>
            <p:ph type="body" idx="7"/>
          </p:nvPr>
        </p:nvSpPr>
        <p:spPr>
          <a:xfrm>
            <a:off x="8454848" y="5329849"/>
            <a:ext cx="3294481" cy="281080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4" name="Google Shape;464;p46"/>
          <p:cNvSpPr txBox="1">
            <a:spLocks noGrp="1"/>
          </p:cNvSpPr>
          <p:nvPr>
            <p:ph type="body" idx="8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re et contenu">
  <p:cSld name="3_Titre et contenu"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47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7" name="Google Shape;467;p47"/>
          <p:cNvSpPr txBox="1">
            <a:spLocks noGrp="1"/>
          </p:cNvSpPr>
          <p:nvPr>
            <p:ph type="body" idx="1"/>
          </p:nvPr>
        </p:nvSpPr>
        <p:spPr>
          <a:xfrm>
            <a:off x="6096000" y="1436659"/>
            <a:ext cx="5653329" cy="4383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8" name="Google Shape;468;p47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9" name="Google Shape;469;p47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0" name="Google Shape;470;p47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71" name="Google Shape;471;p47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5351740" cy="43175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72" name="Google Shape;472;p47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re et contenu">
  <p:cSld name="4_Titre et contenu"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48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5" name="Google Shape;475;p48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6" name="Google Shape;476;p48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7" name="Google Shape;477;p48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8" name="Google Shape;478;p48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79" name="Google Shape;479;p48"/>
          <p:cNvSpPr txBox="1">
            <a:spLocks noGrp="1"/>
          </p:cNvSpPr>
          <p:nvPr>
            <p:ph type="body" idx="2"/>
          </p:nvPr>
        </p:nvSpPr>
        <p:spPr>
          <a:xfrm>
            <a:off x="406750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0" name="Google Shape;480;p48"/>
          <p:cNvSpPr txBox="1">
            <a:spLocks noGrp="1"/>
          </p:cNvSpPr>
          <p:nvPr>
            <p:ph type="body" idx="3"/>
          </p:nvPr>
        </p:nvSpPr>
        <p:spPr>
          <a:xfrm>
            <a:off x="406750" y="3158196"/>
            <a:ext cx="2373732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5000"/>
              <a:buFont typeface="Century Gothic"/>
              <a:buNone/>
              <a:defRPr sz="5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1" name="Google Shape;481;p48"/>
          <p:cNvSpPr txBox="1">
            <a:spLocks noGrp="1"/>
          </p:cNvSpPr>
          <p:nvPr>
            <p:ph type="body" idx="4"/>
          </p:nvPr>
        </p:nvSpPr>
        <p:spPr>
          <a:xfrm>
            <a:off x="3342335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2" name="Google Shape;482;p48"/>
          <p:cNvSpPr txBox="1">
            <a:spLocks noGrp="1"/>
          </p:cNvSpPr>
          <p:nvPr>
            <p:ph type="body" idx="5"/>
          </p:nvPr>
        </p:nvSpPr>
        <p:spPr>
          <a:xfrm>
            <a:off x="3342334" y="3158196"/>
            <a:ext cx="2373731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4BA37A"/>
              </a:buClr>
              <a:buSzPts val="5000"/>
              <a:buFont typeface="Century Gothic"/>
              <a:buNone/>
              <a:defRPr sz="5000">
                <a:solidFill>
                  <a:srgbClr val="4BA37A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3" name="Google Shape;483;p48"/>
          <p:cNvSpPr txBox="1">
            <a:spLocks noGrp="1"/>
          </p:cNvSpPr>
          <p:nvPr>
            <p:ph type="body" idx="6"/>
          </p:nvPr>
        </p:nvSpPr>
        <p:spPr>
          <a:xfrm>
            <a:off x="6358966" y="3937996"/>
            <a:ext cx="2373733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4" name="Google Shape;484;p48"/>
          <p:cNvSpPr txBox="1">
            <a:spLocks noGrp="1"/>
          </p:cNvSpPr>
          <p:nvPr>
            <p:ph type="body" idx="7"/>
          </p:nvPr>
        </p:nvSpPr>
        <p:spPr>
          <a:xfrm>
            <a:off x="6358966" y="3158196"/>
            <a:ext cx="2373730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C8CCD"/>
              </a:buClr>
              <a:buSzPts val="5000"/>
              <a:buFont typeface="Century Gothic"/>
              <a:buNone/>
              <a:defRPr sz="5000">
                <a:solidFill>
                  <a:srgbClr val="2C8CC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5" name="Google Shape;485;p48"/>
          <p:cNvSpPr txBox="1">
            <a:spLocks noGrp="1"/>
          </p:cNvSpPr>
          <p:nvPr>
            <p:ph type="body" idx="8"/>
          </p:nvPr>
        </p:nvSpPr>
        <p:spPr>
          <a:xfrm>
            <a:off x="9375597" y="3937996"/>
            <a:ext cx="2373731" cy="1604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6" name="Google Shape;486;p48"/>
          <p:cNvSpPr txBox="1">
            <a:spLocks noGrp="1"/>
          </p:cNvSpPr>
          <p:nvPr>
            <p:ph type="body" idx="9"/>
          </p:nvPr>
        </p:nvSpPr>
        <p:spPr>
          <a:xfrm>
            <a:off x="9375596" y="3158196"/>
            <a:ext cx="2373729" cy="692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12E60"/>
              </a:buClr>
              <a:buSzPts val="5000"/>
              <a:buFont typeface="Century Gothic"/>
              <a:buNone/>
              <a:defRPr sz="5000">
                <a:solidFill>
                  <a:srgbClr val="312E60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7" name="Google Shape;487;p48"/>
          <p:cNvSpPr txBox="1">
            <a:spLocks noGrp="1"/>
          </p:cNvSpPr>
          <p:nvPr>
            <p:ph type="body" idx="1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Titre et contenu">
  <p:cSld name="5_Titre et contenu"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p49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0" name="Google Shape;490;p49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1" name="Google Shape;491;p49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2" name="Google Shape;492;p49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493" name="Google Shape;493;p49"/>
          <p:cNvSpPr>
            <a:spLocks noGrp="1"/>
          </p:cNvSpPr>
          <p:nvPr>
            <p:ph type="pic" idx="2"/>
          </p:nvPr>
        </p:nvSpPr>
        <p:spPr>
          <a:xfrm>
            <a:off x="406750" y="1522189"/>
            <a:ext cx="11342579" cy="4007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494" name="Google Shape;494;p49"/>
          <p:cNvSpPr txBox="1">
            <a:spLocks noGrp="1"/>
          </p:cNvSpPr>
          <p:nvPr>
            <p:ph type="body" idx="1"/>
          </p:nvPr>
        </p:nvSpPr>
        <p:spPr>
          <a:xfrm>
            <a:off x="406750" y="5529431"/>
            <a:ext cx="11342579" cy="281080"/>
          </a:xfrm>
          <a:prstGeom prst="rect">
            <a:avLst/>
          </a:prstGeom>
          <a:solidFill>
            <a:srgbClr val="80B13D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entury Gothic"/>
              <a:buNone/>
              <a:defRPr sz="900">
                <a:solidFill>
                  <a:schemeClr val="lt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5" name="Google Shape;495;p49"/>
          <p:cNvSpPr txBox="1">
            <a:spLocks noGrp="1"/>
          </p:cNvSpPr>
          <p:nvPr>
            <p:ph type="body" idx="3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Titre et contenu">
  <p:cSld name="6_Titre et contenu"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50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8" name="Google Shape;498;p50"/>
          <p:cNvSpPr txBox="1">
            <a:spLocks noGrp="1"/>
          </p:cNvSpPr>
          <p:nvPr>
            <p:ph type="body" idx="1"/>
          </p:nvPr>
        </p:nvSpPr>
        <p:spPr>
          <a:xfrm>
            <a:off x="327600" y="1456255"/>
            <a:ext cx="11421729" cy="9780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/>
            </a:lvl1pPr>
            <a:lvl2pPr marL="914400" lvl="1" indent="-260604" algn="l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SzPts val="504"/>
              <a:buFont typeface="Century Gothic"/>
              <a:buChar char="•"/>
              <a:defRPr/>
            </a:lvl2pPr>
            <a:lvl3pPr marL="1371600" lvl="2" indent="-30480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2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9" name="Google Shape;499;p50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0" name="Google Shape;500;p50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1" name="Google Shape;501;p50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502" name="Google Shape;502;p50"/>
          <p:cNvSpPr txBox="1">
            <a:spLocks noGrp="1"/>
          </p:cNvSpPr>
          <p:nvPr>
            <p:ph type="body" idx="2"/>
          </p:nvPr>
        </p:nvSpPr>
        <p:spPr>
          <a:xfrm>
            <a:off x="6095999" y="4074459"/>
            <a:ext cx="5653329" cy="150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0" bIns="0" anchor="t" anchorCtr="0">
            <a:noAutofit/>
          </a:bodyPr>
          <a:lstStyle>
            <a:lvl1pPr marL="457200" lvl="0" indent="-2286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1">
                <a:solidFill>
                  <a:schemeClr val="dk1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3" name="Google Shape;503;p50"/>
          <p:cNvSpPr>
            <a:spLocks noGrp="1"/>
          </p:cNvSpPr>
          <p:nvPr>
            <p:ph type="chart" idx="3"/>
          </p:nvPr>
        </p:nvSpPr>
        <p:spPr>
          <a:xfrm>
            <a:off x="327600" y="2689412"/>
            <a:ext cx="5051224" cy="2891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504" name="Google Shape;504;p50"/>
          <p:cNvSpPr txBox="1">
            <a:spLocks noGrp="1"/>
          </p:cNvSpPr>
          <p:nvPr>
            <p:ph type="body" idx="4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>
                <a:solidFill>
                  <a:srgbClr val="80B13D"/>
                </a:solidFill>
              </a:defRPr>
            </a:lvl1pPr>
            <a:lvl2pPr marL="914400" lvl="1" indent="-269748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648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●"/>
              <a:defRPr/>
            </a:lvl3pPr>
            <a:lvl4pPr marL="1828800" lvl="3" indent="-22860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  <a:defRPr sz="2000" b="1" i="0" u="none" strike="noStrike" cap="none">
                <a:solidFill>
                  <a:srgbClr val="4BA37A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6060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92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800" b="0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5" name="Google Shape;15;p1"/>
          <p:cNvSpPr/>
          <p:nvPr/>
        </p:nvSpPr>
        <p:spPr>
          <a:xfrm>
            <a:off x="611718" y="6244428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5200651" y="2260601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7" name="Google Shape;17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" name="Google Shape;18;p1"/>
          <p:cNvCxnSpPr/>
          <p:nvPr/>
        </p:nvCxnSpPr>
        <p:spPr>
          <a:xfrm>
            <a:off x="428722" y="1137854"/>
            <a:ext cx="11320608" cy="0"/>
          </a:xfrm>
          <a:prstGeom prst="straightConnector1">
            <a:avLst/>
          </a:prstGeom>
          <a:noFill/>
          <a:ln w="15875" cap="flat" cmpd="sng">
            <a:solidFill>
              <a:srgbClr val="4BA37A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9" name="Google Shape;19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21240" y="371472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pic>
        <p:nvPicPr>
          <p:cNvPr id="20" name="Google Shape;20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21240" y="6176761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sp>
        <p:nvSpPr>
          <p:cNvPr id="21" name="Google Shape;21;p1"/>
          <p:cNvSpPr/>
          <p:nvPr/>
        </p:nvSpPr>
        <p:spPr>
          <a:xfrm>
            <a:off x="611720" y="6244432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5200651" y="2260605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5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8CCD"/>
              </a:buClr>
              <a:buSzPts val="2000"/>
              <a:buFont typeface="Century Gothic"/>
              <a:buNone/>
              <a:defRPr sz="2000" b="1" i="0" u="none" strike="noStrike" cap="none">
                <a:solidFill>
                  <a:srgbClr val="2C8CCD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4" name="Google Shape;144;p15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6060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92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5" name="Google Shape;145;p15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6" name="Google Shape;146;p15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147" name="Google Shape;147;p15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48" name="Google Shape;148;p15"/>
          <p:cNvSpPr/>
          <p:nvPr/>
        </p:nvSpPr>
        <p:spPr>
          <a:xfrm>
            <a:off x="611718" y="6244428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49" name="Google Shape;149;p15"/>
          <p:cNvSpPr/>
          <p:nvPr/>
        </p:nvSpPr>
        <p:spPr>
          <a:xfrm>
            <a:off x="5200651" y="2260601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150" name="Google Shape;150;p15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51" name="Google Shape;151;p15"/>
          <p:cNvCxnSpPr/>
          <p:nvPr/>
        </p:nvCxnSpPr>
        <p:spPr>
          <a:xfrm>
            <a:off x="428722" y="1137854"/>
            <a:ext cx="11320608" cy="0"/>
          </a:xfrm>
          <a:prstGeom prst="straightConnector1">
            <a:avLst/>
          </a:prstGeom>
          <a:noFill/>
          <a:ln w="15875" cap="flat" cmpd="sng">
            <a:solidFill>
              <a:srgbClr val="2C8CC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52" name="Google Shape;152;p15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371472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pic>
        <p:nvPicPr>
          <p:cNvPr id="153" name="Google Shape;153;p15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6176761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sp>
        <p:nvSpPr>
          <p:cNvPr id="154" name="Google Shape;154;p15"/>
          <p:cNvSpPr/>
          <p:nvPr/>
        </p:nvSpPr>
        <p:spPr>
          <a:xfrm>
            <a:off x="611720" y="6244432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55" name="Google Shape;155;p15"/>
          <p:cNvSpPr/>
          <p:nvPr/>
        </p:nvSpPr>
        <p:spPr>
          <a:xfrm>
            <a:off x="5200651" y="2260605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27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12E60"/>
              </a:buClr>
              <a:buSzPts val="2000"/>
              <a:buFont typeface="Century Gothic"/>
              <a:buNone/>
              <a:defRPr sz="2000" b="1" i="0" u="none" strike="noStrike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65" name="Google Shape;265;p27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6060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92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66" name="Google Shape;266;p27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67" name="Google Shape;267;p27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68" name="Google Shape;268;p27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269" name="Google Shape;269;p27"/>
          <p:cNvSpPr/>
          <p:nvPr/>
        </p:nvSpPr>
        <p:spPr>
          <a:xfrm>
            <a:off x="611718" y="6244428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0" name="Google Shape;270;p27"/>
          <p:cNvSpPr/>
          <p:nvPr/>
        </p:nvSpPr>
        <p:spPr>
          <a:xfrm>
            <a:off x="5200651" y="2260601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71" name="Google Shape;271;p27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2" name="Google Shape;272;p27"/>
          <p:cNvCxnSpPr/>
          <p:nvPr/>
        </p:nvCxnSpPr>
        <p:spPr>
          <a:xfrm>
            <a:off x="428722" y="1137854"/>
            <a:ext cx="11320608" cy="0"/>
          </a:xfrm>
          <a:prstGeom prst="straightConnector1">
            <a:avLst/>
          </a:prstGeom>
          <a:noFill/>
          <a:ln w="15875" cap="flat" cmpd="sng">
            <a:solidFill>
              <a:srgbClr val="312E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73" name="Google Shape;273;p27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371472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pic>
        <p:nvPicPr>
          <p:cNvPr id="274" name="Google Shape;274;p27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6176761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sp>
        <p:nvSpPr>
          <p:cNvPr id="275" name="Google Shape;275;p27"/>
          <p:cNvSpPr/>
          <p:nvPr/>
        </p:nvSpPr>
        <p:spPr>
          <a:xfrm>
            <a:off x="611720" y="6244432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76" name="Google Shape;276;p27"/>
          <p:cNvSpPr/>
          <p:nvPr/>
        </p:nvSpPr>
        <p:spPr>
          <a:xfrm>
            <a:off x="5200651" y="2260605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39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B13D"/>
              </a:buClr>
              <a:buSzPts val="2000"/>
              <a:buFont typeface="Century Gothic"/>
              <a:buNone/>
              <a:defRPr sz="2000" b="1" i="0" u="none" strike="noStrike" cap="none">
                <a:solidFill>
                  <a:srgbClr val="80B13D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86" name="Google Shape;386;p39"/>
          <p:cNvSpPr txBox="1">
            <a:spLocks noGrp="1"/>
          </p:cNvSpPr>
          <p:nvPr>
            <p:ph type="body" idx="1"/>
          </p:nvPr>
        </p:nvSpPr>
        <p:spPr>
          <a:xfrm>
            <a:off x="327600" y="1456253"/>
            <a:ext cx="11400416" cy="450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0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260604" algn="l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4BA37A"/>
              </a:buClr>
              <a:buSzPts val="504"/>
              <a:buFont typeface="Century Gothic"/>
              <a:buChar char="•"/>
              <a:defRPr sz="1400" b="1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048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12E60"/>
              </a:buClr>
              <a:buSzPts val="1200"/>
              <a:buFont typeface="Century Gothic"/>
              <a:buChar char="●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entury Gothic"/>
              <a:buNone/>
              <a:defRPr sz="11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921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sz="1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7" name="Google Shape;387;p39"/>
          <p:cNvSpPr txBox="1">
            <a:spLocks noGrp="1"/>
          </p:cNvSpPr>
          <p:nvPr>
            <p:ph type="dt" idx="10"/>
          </p:nvPr>
        </p:nvSpPr>
        <p:spPr>
          <a:xfrm>
            <a:off x="4255559" y="643992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8" name="Google Shape;388;p39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389" name="Google Shape;389;p39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r" rtl="0">
              <a:spcBef>
                <a:spcPts val="0"/>
              </a:spcBef>
              <a:buNone/>
              <a:defRPr sz="800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390" name="Google Shape;390;p39"/>
          <p:cNvSpPr/>
          <p:nvPr/>
        </p:nvSpPr>
        <p:spPr>
          <a:xfrm>
            <a:off x="611718" y="6244428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1" name="Google Shape;391;p39"/>
          <p:cNvSpPr/>
          <p:nvPr/>
        </p:nvSpPr>
        <p:spPr>
          <a:xfrm>
            <a:off x="5200651" y="2260601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92" name="Google Shape;392;p39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28722" y="6514513"/>
            <a:ext cx="922855" cy="21075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3" name="Google Shape;393;p39"/>
          <p:cNvCxnSpPr/>
          <p:nvPr/>
        </p:nvCxnSpPr>
        <p:spPr>
          <a:xfrm>
            <a:off x="428722" y="1137854"/>
            <a:ext cx="11320608" cy="0"/>
          </a:xfrm>
          <a:prstGeom prst="straightConnector1">
            <a:avLst/>
          </a:prstGeom>
          <a:noFill/>
          <a:ln w="15875" cap="flat" cmpd="sng">
            <a:solidFill>
              <a:srgbClr val="80B13D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94" name="Google Shape;394;p39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371472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pic>
        <p:nvPicPr>
          <p:cNvPr id="395" name="Google Shape;395;p39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21240" y="6176761"/>
            <a:ext cx="11320608" cy="22321"/>
          </a:xfrm>
          <a:prstGeom prst="rect">
            <a:avLst/>
          </a:prstGeom>
          <a:solidFill>
            <a:srgbClr val="4BA37A"/>
          </a:solidFill>
          <a:ln>
            <a:noFill/>
          </a:ln>
        </p:spPr>
      </p:pic>
      <p:sp>
        <p:nvSpPr>
          <p:cNvPr id="396" name="Google Shape;396;p39"/>
          <p:cNvSpPr/>
          <p:nvPr/>
        </p:nvSpPr>
        <p:spPr>
          <a:xfrm>
            <a:off x="611720" y="6244432"/>
            <a:ext cx="11040533" cy="22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7" name="Google Shape;397;p39"/>
          <p:cNvSpPr/>
          <p:nvPr/>
        </p:nvSpPr>
        <p:spPr>
          <a:xfrm>
            <a:off x="5200651" y="2260605"/>
            <a:ext cx="853016" cy="214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51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1500899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fr-FR" dirty="0"/>
              <a:t>Coefficients de bouclage A et p en zone TEREGA</a:t>
            </a:r>
            <a:endParaRPr dirty="0"/>
          </a:p>
        </p:txBody>
      </p:sp>
      <p:sp>
        <p:nvSpPr>
          <p:cNvPr id="510" name="Google Shape;510;p51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2022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52"/>
          <p:cNvSpPr txBox="1">
            <a:spLocks noGrp="1"/>
          </p:cNvSpPr>
          <p:nvPr>
            <p:ph type="body" idx="1"/>
          </p:nvPr>
        </p:nvSpPr>
        <p:spPr>
          <a:xfrm>
            <a:off x="177174" y="1257630"/>
            <a:ext cx="11655706" cy="4757196"/>
          </a:xfrm>
          <a:prstGeom prst="rect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dirty="0"/>
              <a:t>I/ Les GRT calculent la pointe de consommations de chaque PITD (</a:t>
            </a:r>
            <a:r>
              <a:rPr lang="fr-FR" dirty="0">
                <a:solidFill>
                  <a:srgbClr val="206999"/>
                </a:solidFill>
              </a:rPr>
              <a:t>Pointes transporteur</a:t>
            </a:r>
            <a:r>
              <a:rPr lang="fr-FR" dirty="0"/>
              <a:t>) sur la base de consommations journalières mesurées et de conditions météorologiques enregistrées. 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fr-FR" dirty="0"/>
              <a:t>La pointe des GRT calculée lors de chaque analyse de l’hiver est une valeur journalière établie en extrapolant les consommations mesurées à des conditions météo extrêmes.  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fr-FR" dirty="0"/>
              <a:t>Les souscriptions sur les réseaux de transports  sont les valeurs journalières de pointe correspondant à la part de capacité de réseau réservée par chaque fournisseur.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dirty="0"/>
              <a:t>II/ Les GRD distinguent deux types de clients : les clients profilés et les gros consommateurs :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fr-FR" dirty="0"/>
              <a:t>les gros consommateurs souscrivent des capacités iso GRT (</a:t>
            </a:r>
            <a:r>
              <a:rPr lang="fr-FR" dirty="0">
                <a:solidFill>
                  <a:srgbClr val="206999"/>
                </a:solidFill>
              </a:rPr>
              <a:t>CJA Distributeur</a:t>
            </a:r>
            <a:r>
              <a:rPr lang="fr-FR" dirty="0"/>
              <a:t>). </a:t>
            </a:r>
            <a:endParaRPr dirty="0"/>
          </a:p>
          <a:p>
            <a:pPr marL="285750" lvl="0" indent="-2857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</a:pPr>
            <a:r>
              <a:rPr lang="fr-FR" dirty="0"/>
              <a:t>Les clients profilés sont classés selon des profils (type d’usage, part hiver, volumes). Leur pointe de consommation journalière (</a:t>
            </a:r>
            <a:r>
              <a:rPr lang="fr-FR" dirty="0">
                <a:solidFill>
                  <a:srgbClr val="206999"/>
                </a:solidFill>
              </a:rPr>
              <a:t>Pointes profilée distributeur</a:t>
            </a:r>
            <a:r>
              <a:rPr lang="fr-FR" dirty="0"/>
              <a:t>) est reconstituée par les GRD</a:t>
            </a:r>
            <a:endParaRPr dirty="0"/>
          </a:p>
          <a:p>
            <a:pPr marL="465138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504"/>
              <a:buFont typeface="Arial"/>
              <a:buChar char="•"/>
            </a:pPr>
            <a:r>
              <a:rPr lang="fr-FR" dirty="0"/>
              <a:t>- à partir des consommations annuelles de références (</a:t>
            </a:r>
            <a:r>
              <a:rPr lang="fr-FR" dirty="0">
                <a:solidFill>
                  <a:srgbClr val="206999"/>
                </a:solidFill>
              </a:rPr>
              <a:t>CAR</a:t>
            </a:r>
            <a:r>
              <a:rPr lang="fr-FR" dirty="0"/>
              <a:t>) </a:t>
            </a:r>
            <a:endParaRPr dirty="0"/>
          </a:p>
          <a:p>
            <a:pPr marL="465138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504"/>
              <a:buFont typeface="Arial"/>
              <a:buChar char="•"/>
            </a:pPr>
            <a:r>
              <a:rPr lang="fr-FR" dirty="0"/>
              <a:t>- en leur affectant des coefficients d’ajustements climatiques liés aux profils des consommateurs et à des températures de références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dirty="0"/>
              <a:t>III/ Les coefficients de bouclages A et p permettent de réconcilier les pointes calculées par les GRT et celle estimées pour les GRD. </a:t>
            </a:r>
            <a:endParaRPr dirty="0"/>
          </a:p>
          <a:p>
            <a:pPr marL="0" lvl="0" indent="0" algn="ctr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rgbClr val="206999"/>
              </a:buClr>
              <a:buSzPts val="1400"/>
              <a:buFont typeface="Century Gothic"/>
              <a:buNone/>
            </a:pPr>
            <a:r>
              <a:rPr lang="fr-FR" dirty="0">
                <a:solidFill>
                  <a:srgbClr val="206999"/>
                </a:solidFill>
              </a:rPr>
              <a:t>Coefficients de bouclages = [(Pointes transporteur) - ∑(CJA Distributeur)] / [Pointes profilée distributeur]  </a:t>
            </a:r>
            <a:endParaRPr dirty="0">
              <a:solidFill>
                <a:srgbClr val="2069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2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endParaRPr b="0" dirty="0"/>
          </a:p>
        </p:txBody>
      </p:sp>
      <p:sp>
        <p:nvSpPr>
          <p:cNvPr id="516" name="Google Shape;516;p52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2</a:t>
            </a:fld>
            <a:endParaRPr/>
          </a:p>
        </p:txBody>
      </p:sp>
      <p:sp>
        <p:nvSpPr>
          <p:cNvPr id="517" name="Google Shape;517;p52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1</a:t>
            </a:r>
            <a:endParaRPr/>
          </a:p>
        </p:txBody>
      </p:sp>
      <p:sp>
        <p:nvSpPr>
          <p:cNvPr id="518" name="Google Shape;518;p52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Définitions 1/2</a:t>
            </a:r>
            <a:endParaRPr/>
          </a:p>
        </p:txBody>
      </p:sp>
      <p:sp>
        <p:nvSpPr>
          <p:cNvPr id="519" name="Google Shape;519;p52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COEFFICIENTS DE BOUCLAGE A ET P EN ZONE TEREGA -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3"/>
          <p:cNvSpPr txBox="1">
            <a:spLocks noGrp="1"/>
          </p:cNvSpPr>
          <p:nvPr>
            <p:ph type="body" idx="1"/>
          </p:nvPr>
        </p:nvSpPr>
        <p:spPr>
          <a:xfrm>
            <a:off x="162961" y="1194255"/>
            <a:ext cx="11669917" cy="4762926"/>
          </a:xfrm>
          <a:prstGeom prst="rect">
            <a:avLst/>
          </a:prstGeom>
          <a:noFill/>
          <a:ln w="158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0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dirty="0"/>
              <a:t>Coefficient Zi 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Le coefficient </a:t>
            </a:r>
            <a:r>
              <a:rPr lang="fr-FR" dirty="0">
                <a:solidFill>
                  <a:srgbClr val="206999"/>
                </a:solidFill>
              </a:rPr>
              <a:t>Zi</a:t>
            </a:r>
            <a:r>
              <a:rPr lang="fr-FR" b="0" dirty="0"/>
              <a:t> est la quantité de pointe distributeur calculée pour 1 KWh de </a:t>
            </a:r>
            <a:r>
              <a:rPr lang="fr-FR" dirty="0">
                <a:solidFill>
                  <a:srgbClr val="206999"/>
                </a:solidFill>
              </a:rPr>
              <a:t>CAR</a:t>
            </a:r>
            <a:r>
              <a:rPr lang="fr-FR" b="0" dirty="0"/>
              <a:t>, et ce pour un profil de consommateur et une station météo de référence donnés. </a:t>
            </a:r>
            <a:r>
              <a:rPr lang="fr-FR" dirty="0">
                <a:solidFill>
                  <a:srgbClr val="206999"/>
                </a:solidFill>
              </a:rPr>
              <a:t>Pointe distributeur = CAR*Zi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dirty="0"/>
              <a:t>Coefficient A : 	Objectif tarifaire =&gt; réconcilier les souscriptions dues aux GRT avec les souscriptions normalisées calculées pour 		les clients GRD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 	Données d’entrée A 2022 : 	- Pointes transporteurs 2021 issues de l’analyse de l’hiver 2020/2021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				- CAR par profils GRDF et </a:t>
            </a:r>
            <a:r>
              <a:rPr lang="fr-FR" b="0" dirty="0" err="1"/>
              <a:t>Régaz</a:t>
            </a:r>
            <a:r>
              <a:rPr lang="fr-FR" b="0" dirty="0"/>
              <a:t> pour la période 2022/2023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			 	- ∑CJA GRDF et </a:t>
            </a:r>
            <a:r>
              <a:rPr lang="fr-FR" b="0" dirty="0" err="1"/>
              <a:t>Régaz</a:t>
            </a:r>
            <a:r>
              <a:rPr lang="fr-FR" b="0" dirty="0"/>
              <a:t> </a:t>
            </a:r>
            <a:endParaRPr b="0"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	Méthodologie		- Zi calculés d’après la somme des consos max de chaque profil.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entury Gothic"/>
              <a:buNone/>
            </a:pPr>
            <a:r>
              <a:rPr lang="fr-FR" b="0" dirty="0"/>
              <a:t>				- Moyenne des pointes GRT et des Zi sur 3 ans.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dirty="0">
                <a:solidFill>
                  <a:srgbClr val="242247"/>
                </a:solidFill>
              </a:rPr>
              <a:t>Coefficient p : 	Objectif sécurité d’approvisionnement  (définition des besoins de stockages)</a:t>
            </a:r>
            <a:endParaRPr dirty="0">
              <a:solidFill>
                <a:srgbClr val="24224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b="0" dirty="0">
                <a:solidFill>
                  <a:srgbClr val="242247"/>
                </a:solidFill>
              </a:rPr>
              <a:t>	Données d’entrée p 2022 : 	- Pointes transporteurs 2021 issues de l’analyse de l’hiver 2020/2021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b="0" dirty="0">
                <a:solidFill>
                  <a:srgbClr val="242247"/>
                </a:solidFill>
              </a:rPr>
              <a:t>				- CAR par profils GRDF et </a:t>
            </a:r>
            <a:r>
              <a:rPr lang="fr-FR" b="0" dirty="0" err="1">
                <a:solidFill>
                  <a:srgbClr val="242247"/>
                </a:solidFill>
              </a:rPr>
              <a:t>Régaz</a:t>
            </a:r>
            <a:r>
              <a:rPr lang="fr-FR" b="0" dirty="0">
                <a:solidFill>
                  <a:srgbClr val="242247"/>
                </a:solidFill>
              </a:rPr>
              <a:t> pour la période 2022/2023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b="0" dirty="0">
                <a:solidFill>
                  <a:srgbClr val="242247"/>
                </a:solidFill>
              </a:rPr>
              <a:t>			 	- Max [ ∑CJA(</a:t>
            </a:r>
            <a:r>
              <a:rPr lang="fr-FR" b="0" dirty="0"/>
              <a:t>GRDF et </a:t>
            </a:r>
            <a:r>
              <a:rPr lang="fr-FR" b="0" dirty="0" err="1"/>
              <a:t>Régaz</a:t>
            </a:r>
            <a:r>
              <a:rPr lang="fr-FR" b="0" dirty="0"/>
              <a:t>)</a:t>
            </a:r>
            <a:r>
              <a:rPr lang="fr-FR" b="0" dirty="0">
                <a:solidFill>
                  <a:srgbClr val="242247"/>
                </a:solidFill>
              </a:rPr>
              <a:t>; Consos max des clients à souscriptions]</a:t>
            </a:r>
            <a:endParaRPr b="0" dirty="0">
              <a:solidFill>
                <a:srgbClr val="242247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b="0" dirty="0">
                <a:solidFill>
                  <a:srgbClr val="242247"/>
                </a:solidFill>
              </a:rPr>
              <a:t>	Méthodologie		- Pointes GRT 2021 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42247"/>
              </a:buClr>
              <a:buSzPts val="1400"/>
              <a:buFont typeface="Century Gothic"/>
              <a:buNone/>
            </a:pPr>
            <a:r>
              <a:rPr lang="fr-FR" b="0" dirty="0">
                <a:solidFill>
                  <a:srgbClr val="242247"/>
                </a:solidFill>
              </a:rPr>
              <a:t>				- Coefficients Zi sont calculés pour le jour de pointe des consommations de l’ensemble 				des profils</a:t>
            </a:r>
            <a:endParaRPr b="0" dirty="0"/>
          </a:p>
        </p:txBody>
      </p:sp>
      <p:sp>
        <p:nvSpPr>
          <p:cNvPr id="525" name="Google Shape;525;p53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3</a:t>
            </a:fld>
            <a:endParaRPr/>
          </a:p>
        </p:txBody>
      </p:sp>
      <p:sp>
        <p:nvSpPr>
          <p:cNvPr id="526" name="Google Shape;526;p53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2</a:t>
            </a:r>
            <a:endParaRPr/>
          </a:p>
        </p:txBody>
      </p:sp>
      <p:sp>
        <p:nvSpPr>
          <p:cNvPr id="527" name="Google Shape;527;p53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Définitions 2/2</a:t>
            </a:r>
            <a:endParaRPr/>
          </a:p>
        </p:txBody>
      </p:sp>
      <p:sp>
        <p:nvSpPr>
          <p:cNvPr id="528" name="Google Shape;528;p53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COEFFICIENTS DE BOUCLAGE A ET P EN ZONE TEREGA -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54"/>
          <p:cNvSpPr txBox="1">
            <a:spLocks noGrp="1"/>
          </p:cNvSpPr>
          <p:nvPr>
            <p:ph type="sldNum" idx="12"/>
          </p:nvPr>
        </p:nvSpPr>
        <p:spPr>
          <a:xfrm>
            <a:off x="11440039" y="6445230"/>
            <a:ext cx="323239" cy="357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4</a:t>
            </a:fld>
            <a:endParaRPr/>
          </a:p>
        </p:txBody>
      </p:sp>
      <p:sp>
        <p:nvSpPr>
          <p:cNvPr id="534" name="Google Shape;534;p54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3</a:t>
            </a:r>
            <a:endParaRPr/>
          </a:p>
        </p:txBody>
      </p:sp>
      <p:sp>
        <p:nvSpPr>
          <p:cNvPr id="535" name="Google Shape;535;p54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Coefficients A</a:t>
            </a:r>
            <a:endParaRPr/>
          </a:p>
        </p:txBody>
      </p:sp>
      <p:sp>
        <p:nvSpPr>
          <p:cNvPr id="536" name="Google Shape;536;p54"/>
          <p:cNvSpPr txBox="1"/>
          <p:nvPr/>
        </p:nvSpPr>
        <p:spPr>
          <a:xfrm>
            <a:off x="101127" y="4286712"/>
            <a:ext cx="7693421" cy="447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 sz="2000" b="1" dirty="0">
                <a:solidFill>
                  <a:srgbClr val="4BA37A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Evolution du coefficient A</a:t>
            </a:r>
            <a:endParaRPr dirty="0"/>
          </a:p>
        </p:txBody>
      </p:sp>
      <p:sp>
        <p:nvSpPr>
          <p:cNvPr id="537" name="Google Shape;537;p54"/>
          <p:cNvSpPr txBox="1"/>
          <p:nvPr/>
        </p:nvSpPr>
        <p:spPr>
          <a:xfrm>
            <a:off x="63375" y="1221534"/>
            <a:ext cx="11480598" cy="534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 sz="2000" b="1" dirty="0">
                <a:solidFill>
                  <a:srgbClr val="4BA37A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Calcul du A pour la période avril 2022 à mars 2023</a:t>
            </a:r>
            <a:endParaRPr dirty="0"/>
          </a:p>
        </p:txBody>
      </p:sp>
      <p:graphicFrame>
        <p:nvGraphicFramePr>
          <p:cNvPr id="538" name="Google Shape;538;p54"/>
          <p:cNvGraphicFramePr/>
          <p:nvPr>
            <p:extLst>
              <p:ext uri="{D42A27DB-BD31-4B8C-83A1-F6EECF244321}">
                <p14:modId xmlns:p14="http://schemas.microsoft.com/office/powerpoint/2010/main" val="1921060179"/>
              </p:ext>
            </p:extLst>
          </p:nvPr>
        </p:nvGraphicFramePr>
        <p:xfrm>
          <a:off x="403372" y="4720524"/>
          <a:ext cx="9062845" cy="1337090"/>
        </p:xfrm>
        <a:graphic>
          <a:graphicData uri="http://schemas.openxmlformats.org/drawingml/2006/table">
            <a:tbl>
              <a:tblPr firstRow="1" bandRow="1">
                <a:noFill/>
                <a:tableStyleId>{A83A4230-EBB1-4DAA-84A1-735B55B52D4C}</a:tableStyleId>
              </a:tblPr>
              <a:tblGrid>
                <a:gridCol w="116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09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4502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2016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2017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2019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2020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2021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2022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GRDF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1,134</a:t>
                      </a:r>
                      <a:endParaRPr dirty="0"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1,108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1,115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1,109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8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137</a:t>
                      </a:r>
                      <a:endParaRPr dirty="0"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1,166</a:t>
                      </a:r>
                      <a:endParaRPr sz="18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1,146</a:t>
                      </a:r>
                      <a:endParaRPr sz="18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0000" marR="90000" marT="46800" marB="162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Régaz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1,123</a:t>
                      </a:r>
                      <a:endParaRPr dirty="0"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1,088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1,139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1,117</a:t>
                      </a:r>
                      <a:endParaRPr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80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148</a:t>
                      </a:r>
                      <a:endParaRPr sz="18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1,095</a:t>
                      </a:r>
                      <a:endParaRPr sz="1800" b="0" i="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1,044</a:t>
                      </a:r>
                    </a:p>
                  </a:txBody>
                  <a:tcPr marL="90000" marR="90000" marT="46800" marB="1620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39" name="Google Shape;539;p54"/>
          <p:cNvSpPr/>
          <p:nvPr/>
        </p:nvSpPr>
        <p:spPr>
          <a:xfrm>
            <a:off x="9646550" y="1265708"/>
            <a:ext cx="2211563" cy="2164308"/>
          </a:xfrm>
          <a:prstGeom prst="ellipse">
            <a:avLst/>
          </a:prstGeom>
          <a:gradFill>
            <a:gsLst>
              <a:gs pos="0">
                <a:srgbClr val="EFEFEF"/>
              </a:gs>
              <a:gs pos="15000">
                <a:srgbClr val="EFEFEF"/>
              </a:gs>
              <a:gs pos="40000">
                <a:srgbClr val="FAF9F9"/>
              </a:gs>
              <a:gs pos="97000">
                <a:schemeClr val="lt1"/>
              </a:gs>
              <a:gs pos="100000">
                <a:schemeClr val="lt1"/>
              </a:gs>
            </a:gsLst>
            <a:lin ang="14400000" scaled="0"/>
          </a:gradFill>
          <a:ln w="76200" cap="flat" cmpd="sng">
            <a:solidFill>
              <a:srgbClr val="3F581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4200000" algn="tl" rotWithShape="0">
              <a:srgbClr val="000000">
                <a:alpha val="37647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Evolution A GRDF 20</a:t>
            </a:r>
            <a:r>
              <a:rPr lang="fr-FR" sz="2000" b="1" dirty="0">
                <a:solidFill>
                  <a:schemeClr val="dk2"/>
                </a:solidFill>
              </a:rPr>
              <a:t>22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vs. 2021</a:t>
            </a:r>
            <a:endParaRPr dirty="0"/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400" b="1" dirty="0">
                <a:solidFill>
                  <a:srgbClr val="FF0000"/>
                </a:solidFill>
              </a:rPr>
              <a:t>- 1,8 </a:t>
            </a: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%</a:t>
            </a:r>
            <a:endParaRPr sz="24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0" name="Google Shape;540;p54"/>
          <p:cNvSpPr/>
          <p:nvPr/>
        </p:nvSpPr>
        <p:spPr>
          <a:xfrm>
            <a:off x="9641784" y="3884402"/>
            <a:ext cx="2211600" cy="2164200"/>
          </a:xfrm>
          <a:prstGeom prst="ellipse">
            <a:avLst/>
          </a:prstGeom>
          <a:gradFill>
            <a:gsLst>
              <a:gs pos="0">
                <a:srgbClr val="EFEFEF"/>
              </a:gs>
              <a:gs pos="15000">
                <a:srgbClr val="EFEFEF"/>
              </a:gs>
              <a:gs pos="40000">
                <a:srgbClr val="FAF9F9"/>
              </a:gs>
              <a:gs pos="97000">
                <a:schemeClr val="lt1"/>
              </a:gs>
              <a:gs pos="100000">
                <a:schemeClr val="lt1"/>
              </a:gs>
            </a:gsLst>
            <a:lin ang="14400000" scaled="0"/>
          </a:gradFill>
          <a:ln w="76200" cap="flat" cmpd="sng">
            <a:solidFill>
              <a:srgbClr val="3F581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4200000" algn="tl" rotWithShape="0">
              <a:srgbClr val="000000">
                <a:alpha val="37647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Evolution A </a:t>
            </a:r>
            <a:r>
              <a:rPr lang="fr-FR" sz="2000" b="1" dirty="0" err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Régaz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20</a:t>
            </a:r>
            <a:r>
              <a:rPr lang="fr-FR" sz="2000" b="1" dirty="0">
                <a:solidFill>
                  <a:schemeClr val="dk2"/>
                </a:solidFill>
              </a:rPr>
              <a:t>22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vs. 2021</a:t>
            </a:r>
            <a:endParaRPr dirty="0"/>
          </a:p>
          <a:p>
            <a:pPr marR="0" lvl="0" algn="ctr" rtl="0">
              <a:spcBef>
                <a:spcPts val="600"/>
              </a:spcBef>
              <a:spcAft>
                <a:spcPts val="0"/>
              </a:spcAft>
            </a:pPr>
            <a:r>
              <a:rPr lang="fr-FR" sz="2400" b="1" dirty="0">
                <a:solidFill>
                  <a:srgbClr val="FF0000"/>
                </a:solidFill>
              </a:rPr>
              <a:t>- 4</a:t>
            </a: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lang="fr-FR" sz="2400" b="1" dirty="0">
                <a:solidFill>
                  <a:srgbClr val="FF0000"/>
                </a:solidFill>
              </a:rPr>
              <a:t>6</a:t>
            </a: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%</a:t>
            </a:r>
          </a:p>
          <a:p>
            <a:pPr marL="285750" marR="0" lvl="0" indent="-285750" algn="ctr" rtl="0">
              <a:spcBef>
                <a:spcPts val="600"/>
              </a:spcBef>
              <a:spcAft>
                <a:spcPts val="0"/>
              </a:spcAft>
              <a:buFontTx/>
              <a:buChar char="-"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41" name="Google Shape;541;p54"/>
          <p:cNvGraphicFramePr/>
          <p:nvPr>
            <p:extLst>
              <p:ext uri="{D42A27DB-BD31-4B8C-83A1-F6EECF244321}">
                <p14:modId xmlns:p14="http://schemas.microsoft.com/office/powerpoint/2010/main" val="1205554215"/>
              </p:ext>
            </p:extLst>
          </p:nvPr>
        </p:nvGraphicFramePr>
        <p:xfrm>
          <a:off x="1073932" y="1854545"/>
          <a:ext cx="8128000" cy="1849170"/>
        </p:xfrm>
        <a:graphic>
          <a:graphicData uri="http://schemas.openxmlformats.org/drawingml/2006/table">
            <a:tbl>
              <a:tblPr firstRow="1" bandRow="1">
                <a:noFill/>
                <a:tableStyleId>{A83A4230-EBB1-4DAA-84A1-735B55B52D4C}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2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6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73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dirty="0" err="1"/>
                        <a:t>Pte</a:t>
                      </a:r>
                      <a:r>
                        <a:rPr lang="fr-FR" sz="1600" dirty="0"/>
                        <a:t> GRT </a:t>
                      </a:r>
                      <a:r>
                        <a:rPr lang="fr-FR" sz="1400" dirty="0"/>
                        <a:t>(kWh</a:t>
                      </a:r>
                      <a:r>
                        <a:rPr lang="fr-FR" dirty="0"/>
                        <a:t>/j</a:t>
                      </a:r>
                      <a:r>
                        <a:rPr lang="fr-FR" sz="1400" dirty="0"/>
                        <a:t>)</a:t>
                      </a:r>
                      <a:endParaRPr sz="14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fr-FR" sz="14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CJA GRD (kWh/j)</a:t>
                      </a:r>
                      <a:endParaRPr sz="1400" b="1" dirty="0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entury Gothic"/>
                        <a:buNone/>
                      </a:pPr>
                      <a:r>
                        <a:rPr lang="fr-FR" sz="1600" b="1" dirty="0" err="1"/>
                        <a:t>Pte</a:t>
                      </a:r>
                      <a:r>
                        <a:rPr lang="fr-FR" sz="1600" b="1" dirty="0"/>
                        <a:t> </a:t>
                      </a:r>
                      <a:r>
                        <a:rPr lang="fr-FR" sz="16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GRD </a:t>
                      </a:r>
                      <a:r>
                        <a:rPr lang="fr-FR" sz="14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(kWh/j)</a:t>
                      </a:r>
                      <a:endParaRPr sz="1400" b="1" dirty="0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A 2022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GRDF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236 845 037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14 493 631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194 089 112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1,146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- 0,6 %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+ 0,4 %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+ 1,2 %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- 1,8%</a:t>
                      </a: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fr-FR" sz="1800"/>
                        <a:t>Régaz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50 902 517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4 479 000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44 447 249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1,044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- 2,4 %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+ 6,3 %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+ 1,6 %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base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- 4,6 %</a:t>
                      </a: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42" name="Google Shape;542;p54"/>
          <p:cNvSpPr txBox="1"/>
          <p:nvPr/>
        </p:nvSpPr>
        <p:spPr>
          <a:xfrm>
            <a:off x="7079138" y="6455455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" cap="none">
                <a:solidFill>
                  <a:srgbClr val="312E6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COEFFICIENTS DE BOUCLAGE A ET P EN ZONE TEREGA - </a:t>
            </a:r>
            <a:endParaRPr sz="800" cap="none">
              <a:solidFill>
                <a:srgbClr val="312E6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5"/>
          <p:cNvSpPr txBox="1">
            <a:spLocks noGrp="1"/>
          </p:cNvSpPr>
          <p:nvPr>
            <p:ph type="ftr" idx="11"/>
          </p:nvPr>
        </p:nvSpPr>
        <p:spPr>
          <a:xfrm>
            <a:off x="7298386" y="6445231"/>
            <a:ext cx="424558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COEFFICIENTS DE BOUCLAGE A ET P EN ZONE TEREGA - </a:t>
            </a:r>
            <a:endParaRPr/>
          </a:p>
        </p:txBody>
      </p:sp>
      <p:sp>
        <p:nvSpPr>
          <p:cNvPr id="548" name="Google Shape;548;p55"/>
          <p:cNvSpPr txBox="1">
            <a:spLocks noGrp="1"/>
          </p:cNvSpPr>
          <p:nvPr>
            <p:ph type="body" idx="2"/>
          </p:nvPr>
        </p:nvSpPr>
        <p:spPr>
          <a:xfrm>
            <a:off x="327600" y="632680"/>
            <a:ext cx="37996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/>
              <a:t>4</a:t>
            </a:r>
            <a:endParaRPr/>
          </a:p>
        </p:txBody>
      </p:sp>
      <p:sp>
        <p:nvSpPr>
          <p:cNvPr id="549" name="Google Shape;549;p55"/>
          <p:cNvSpPr txBox="1">
            <a:spLocks noGrp="1"/>
          </p:cNvSpPr>
          <p:nvPr>
            <p:ph type="title"/>
          </p:nvPr>
        </p:nvSpPr>
        <p:spPr>
          <a:xfrm>
            <a:off x="838384" y="571124"/>
            <a:ext cx="109109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 dirty="0"/>
              <a:t>Coefficients p</a:t>
            </a:r>
            <a:endParaRPr dirty="0"/>
          </a:p>
        </p:txBody>
      </p:sp>
      <p:sp>
        <p:nvSpPr>
          <p:cNvPr id="550" name="Google Shape;550;p55"/>
          <p:cNvSpPr txBox="1"/>
          <p:nvPr/>
        </p:nvSpPr>
        <p:spPr>
          <a:xfrm>
            <a:off x="101127" y="3727261"/>
            <a:ext cx="7693500" cy="4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 sz="2000" b="1" dirty="0">
                <a:solidFill>
                  <a:srgbClr val="4BA37A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Evolution du coefficient p</a:t>
            </a:r>
            <a:endParaRPr dirty="0"/>
          </a:p>
        </p:txBody>
      </p:sp>
      <p:sp>
        <p:nvSpPr>
          <p:cNvPr id="551" name="Google Shape;551;p55"/>
          <p:cNvSpPr txBox="1"/>
          <p:nvPr/>
        </p:nvSpPr>
        <p:spPr>
          <a:xfrm>
            <a:off x="63375" y="1221534"/>
            <a:ext cx="11480598" cy="5348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A37A"/>
              </a:buClr>
              <a:buSzPts val="2000"/>
              <a:buFont typeface="Century Gothic"/>
              <a:buNone/>
            </a:pPr>
            <a:r>
              <a:rPr lang="fr-FR" sz="2000" b="1" dirty="0">
                <a:solidFill>
                  <a:srgbClr val="4BA37A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Calcul du P Pour la période avril 2022 à mars 2023</a:t>
            </a:r>
            <a:endParaRPr dirty="0"/>
          </a:p>
        </p:txBody>
      </p:sp>
      <p:graphicFrame>
        <p:nvGraphicFramePr>
          <p:cNvPr id="552" name="Google Shape;552;p55"/>
          <p:cNvGraphicFramePr/>
          <p:nvPr>
            <p:extLst>
              <p:ext uri="{D42A27DB-BD31-4B8C-83A1-F6EECF244321}">
                <p14:modId xmlns:p14="http://schemas.microsoft.com/office/powerpoint/2010/main" val="3847188286"/>
              </p:ext>
            </p:extLst>
          </p:nvPr>
        </p:nvGraphicFramePr>
        <p:xfrm>
          <a:off x="723801" y="4288961"/>
          <a:ext cx="9116885" cy="1337090"/>
        </p:xfrm>
        <a:graphic>
          <a:graphicData uri="http://schemas.openxmlformats.org/drawingml/2006/table">
            <a:tbl>
              <a:tblPr firstRow="1" bandRow="1">
                <a:noFill/>
                <a:tableStyleId>{A83A4230-EBB1-4DAA-84A1-735B55B52D4C}</a:tableStyleId>
              </a:tblPr>
              <a:tblGrid>
                <a:gridCol w="1161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611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2237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276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2016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2017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2019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2020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2021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2022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GRDF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79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93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90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107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8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135</a:t>
                      </a:r>
                      <a:endParaRPr dirty="0"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1,161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marL="0" marR="0" lvl="0" indent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1,118</a:t>
                      </a: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Régaz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89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104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145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None/>
                      </a:pPr>
                      <a:r>
                        <a:rPr lang="fr-FR" sz="1600" b="0" i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600">
                          <a:latin typeface="Arial"/>
                          <a:ea typeface="Arial"/>
                          <a:cs typeface="Arial"/>
                          <a:sym typeface="Arial"/>
                        </a:rPr>
                        <a:t>117</a:t>
                      </a:r>
                      <a:endParaRPr sz="1600" b="0" i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</a:t>
                      </a:r>
                      <a:r>
                        <a:rPr lang="fr-FR" sz="1800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109</a:t>
                      </a:r>
                      <a:endParaRPr dirty="0"/>
                    </a:p>
                  </a:txBody>
                  <a:tcPr marL="90000" marR="90000" marT="46800" marB="162000" anchor="ctr"/>
                </a:tc>
                <a:tc>
                  <a:txBody>
                    <a:bodyPr/>
                    <a:lstStyle/>
                    <a:p>
                      <a:pPr marL="0" marR="0" lvl="0" indent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1,077</a:t>
                      </a: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marL="0" marR="0" lvl="0" indent="0" algn="ctr" rtl="0" font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rial"/>
                        <a:buNone/>
                      </a:pPr>
                      <a:r>
                        <a:rPr lang="fr-FR" sz="1800" b="0" i="0" u="none" strike="noStrike" cap="none" dirty="0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1,017</a:t>
                      </a: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3" name="Google Shape;553;p55"/>
          <p:cNvGraphicFramePr/>
          <p:nvPr>
            <p:extLst>
              <p:ext uri="{D42A27DB-BD31-4B8C-83A1-F6EECF244321}">
                <p14:modId xmlns:p14="http://schemas.microsoft.com/office/powerpoint/2010/main" val="381734783"/>
              </p:ext>
            </p:extLst>
          </p:nvPr>
        </p:nvGraphicFramePr>
        <p:xfrm>
          <a:off x="1739674" y="1697280"/>
          <a:ext cx="8128000" cy="1860770"/>
        </p:xfrm>
        <a:graphic>
          <a:graphicData uri="http://schemas.openxmlformats.org/drawingml/2006/table">
            <a:tbl>
              <a:tblPr firstRow="1" bandRow="1">
                <a:noFill/>
                <a:tableStyleId>{A83A4230-EBB1-4DAA-84A1-735B55B52D4C}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4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3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9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8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dirty="0" err="1"/>
                        <a:t>Pte</a:t>
                      </a:r>
                      <a:r>
                        <a:rPr lang="fr-FR" sz="1600" dirty="0"/>
                        <a:t> GRT </a:t>
                      </a:r>
                      <a:r>
                        <a:rPr lang="fr-FR" sz="1400" dirty="0"/>
                        <a:t>(kWh</a:t>
                      </a:r>
                      <a:r>
                        <a:rPr lang="fr-FR" dirty="0"/>
                        <a:t>/</a:t>
                      </a:r>
                      <a:r>
                        <a:rPr lang="fr-FR" sz="1400" dirty="0"/>
                        <a:t>j)</a:t>
                      </a:r>
                      <a:endParaRPr sz="14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fr-FR" sz="14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CJA GRD (kWh/j)</a:t>
                      </a:r>
                      <a:endParaRPr sz="1400" b="1" dirty="0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entury Gothic"/>
                        <a:buNone/>
                      </a:pPr>
                      <a:r>
                        <a:rPr lang="fr-FR" sz="1600" b="1" dirty="0" err="1"/>
                        <a:t>Pte</a:t>
                      </a:r>
                      <a:r>
                        <a:rPr lang="fr-FR" sz="1600" b="1" dirty="0"/>
                        <a:t> </a:t>
                      </a:r>
                      <a:r>
                        <a:rPr lang="fr-FR" sz="16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GRD </a:t>
                      </a:r>
                      <a:r>
                        <a:rPr lang="fr-FR" sz="1400" b="1" dirty="0">
                          <a:solidFill>
                            <a:schemeClr val="lt1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(kWh/j)</a:t>
                      </a:r>
                      <a:endParaRPr sz="1400" b="1" dirty="0">
                        <a:solidFill>
                          <a:schemeClr val="lt1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P 2022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GRDF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233</a:t>
                      </a:r>
                      <a:r>
                        <a:rPr lang="fr-FR" sz="14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 077 718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16 419 485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193 786 686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1,118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-2,9 %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+6,8 %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+ 0,9 %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- 3,7 %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entury Gothic"/>
                        <a:buNone/>
                      </a:pPr>
                      <a:r>
                        <a:rPr lang="fr-FR" sz="1800"/>
                        <a:t>Régaz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49 645 421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4 479 000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44 398 460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1,017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</a:rPr>
                        <a:t>- 3,4 %</a:t>
                      </a:r>
                      <a:endParaRPr lang="fr-FR" dirty="0"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+ 6,3 %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+1,3 %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Century Gothic" panose="020B0502020202020204" pitchFamily="34" charset="0"/>
                        </a:rPr>
                        <a:t>- 5,5 %</a:t>
                      </a:r>
                      <a:endParaRPr lang="fr-FR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76200" marR="76200" marT="76200" marB="762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54" name="Google Shape;554;p55"/>
          <p:cNvSpPr/>
          <p:nvPr/>
        </p:nvSpPr>
        <p:spPr>
          <a:xfrm>
            <a:off x="9909097" y="1417461"/>
            <a:ext cx="2211563" cy="2075928"/>
          </a:xfrm>
          <a:prstGeom prst="ellipse">
            <a:avLst/>
          </a:prstGeom>
          <a:gradFill>
            <a:gsLst>
              <a:gs pos="0">
                <a:srgbClr val="EFEFEF"/>
              </a:gs>
              <a:gs pos="15000">
                <a:srgbClr val="EFEFEF"/>
              </a:gs>
              <a:gs pos="40000">
                <a:srgbClr val="FAF9F9"/>
              </a:gs>
              <a:gs pos="97000">
                <a:schemeClr val="lt1"/>
              </a:gs>
              <a:gs pos="100000">
                <a:schemeClr val="lt1"/>
              </a:gs>
            </a:gsLst>
            <a:lin ang="14400000" scaled="0"/>
          </a:gradFill>
          <a:ln w="76200" cap="flat" cmpd="sng">
            <a:solidFill>
              <a:srgbClr val="3F581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4200000" algn="tl" rotWithShape="0">
              <a:srgbClr val="000000">
                <a:alpha val="37647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Evolution p GRDF 20</a:t>
            </a:r>
            <a:r>
              <a:rPr lang="fr-FR" sz="2000" b="1" dirty="0">
                <a:solidFill>
                  <a:schemeClr val="dk2"/>
                </a:solidFill>
              </a:rPr>
              <a:t>22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vs 2021</a:t>
            </a:r>
            <a:endParaRPr dirty="0"/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- 3,7 %</a:t>
            </a:r>
            <a:endParaRPr sz="24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p55"/>
          <p:cNvSpPr/>
          <p:nvPr/>
        </p:nvSpPr>
        <p:spPr>
          <a:xfrm>
            <a:off x="9909074" y="3669585"/>
            <a:ext cx="2211600" cy="2164200"/>
          </a:xfrm>
          <a:prstGeom prst="ellipse">
            <a:avLst/>
          </a:prstGeom>
          <a:gradFill>
            <a:gsLst>
              <a:gs pos="0">
                <a:srgbClr val="EFEFEF"/>
              </a:gs>
              <a:gs pos="15000">
                <a:srgbClr val="EFEFEF"/>
              </a:gs>
              <a:gs pos="40000">
                <a:srgbClr val="FAF9F9"/>
              </a:gs>
              <a:gs pos="97000">
                <a:schemeClr val="lt1"/>
              </a:gs>
              <a:gs pos="100000">
                <a:schemeClr val="lt1"/>
              </a:gs>
            </a:gsLst>
            <a:lin ang="14400000" scaled="0"/>
          </a:gradFill>
          <a:ln w="76200" cap="flat" cmpd="sng">
            <a:solidFill>
              <a:srgbClr val="3F581E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4200000" algn="tl" rotWithShape="0">
              <a:srgbClr val="000000">
                <a:alpha val="37647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Evolution p </a:t>
            </a:r>
            <a:r>
              <a:rPr lang="fr-FR" sz="2000" b="1" dirty="0" err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Régaz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20</a:t>
            </a:r>
            <a:r>
              <a:rPr lang="fr-FR" sz="2000" b="1" dirty="0">
                <a:solidFill>
                  <a:schemeClr val="dk2"/>
                </a:solidFill>
              </a:rPr>
              <a:t>22</a:t>
            </a:r>
            <a:r>
              <a:rPr lang="fr-FR" sz="2000" b="1" dirty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vs 20</a:t>
            </a:r>
            <a:r>
              <a:rPr lang="fr-FR" sz="2000" b="1" dirty="0">
                <a:solidFill>
                  <a:schemeClr val="dk2"/>
                </a:solidFill>
              </a:rPr>
              <a:t>21</a:t>
            </a:r>
            <a:endParaRPr dirty="0"/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fr-FR" sz="2400" b="1" dirty="0">
                <a:solidFill>
                  <a:srgbClr val="FF0000"/>
                </a:solidFill>
              </a:rPr>
              <a:t>5,5</a:t>
            </a:r>
            <a:r>
              <a:rPr lang="fr-FR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%</a:t>
            </a:r>
            <a:endParaRPr sz="2400" b="1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400" dirty="0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56"/>
          <p:cNvSpPr txBox="1">
            <a:spLocks noGrp="1"/>
          </p:cNvSpPr>
          <p:nvPr>
            <p:ph type="subTitle" idx="1"/>
          </p:nvPr>
        </p:nvSpPr>
        <p:spPr>
          <a:xfrm>
            <a:off x="0" y="3060343"/>
            <a:ext cx="12192000" cy="839853"/>
          </a:xfrm>
          <a:prstGeom prst="rect">
            <a:avLst/>
          </a:prstGeom>
          <a:solidFill>
            <a:srgbClr val="4BA37A"/>
          </a:solidFill>
          <a:ln>
            <a:noFill/>
          </a:ln>
        </p:spPr>
        <p:txBody>
          <a:bodyPr spcFirstLastPara="1" wrap="square" lIns="91425" tIns="45700" rIns="0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fr-FR"/>
              <a:t>Merci</a:t>
            </a:r>
            <a:endParaRPr/>
          </a:p>
        </p:txBody>
      </p:sp>
      <p:sp>
        <p:nvSpPr>
          <p:cNvPr id="561" name="Google Shape;561;p56"/>
          <p:cNvSpPr txBox="1">
            <a:spLocks noGrp="1"/>
          </p:cNvSpPr>
          <p:nvPr>
            <p:ph type="dt" idx="10"/>
          </p:nvPr>
        </p:nvSpPr>
        <p:spPr>
          <a:xfrm>
            <a:off x="0" y="6281045"/>
            <a:ext cx="121920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2022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rega">
  <a:themeElements>
    <a:clrScheme name="TEREGA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BA37A"/>
      </a:accent1>
      <a:accent2>
        <a:srgbClr val="2C8CCD"/>
      </a:accent2>
      <a:accent3>
        <a:srgbClr val="312E60"/>
      </a:accent3>
      <a:accent4>
        <a:srgbClr val="80B13D"/>
      </a:accent4>
      <a:accent5>
        <a:srgbClr val="6BAEDC"/>
      </a:accent5>
      <a:accent6>
        <a:srgbClr val="6E6C8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rega">
  <a:themeElements>
    <a:clrScheme name="TEREGA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BA37A"/>
      </a:accent1>
      <a:accent2>
        <a:srgbClr val="2C8CCD"/>
      </a:accent2>
      <a:accent3>
        <a:srgbClr val="312E60"/>
      </a:accent3>
      <a:accent4>
        <a:srgbClr val="80B13D"/>
      </a:accent4>
      <a:accent5>
        <a:srgbClr val="6BAEDC"/>
      </a:accent5>
      <a:accent6>
        <a:srgbClr val="6E6C8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rega">
  <a:themeElements>
    <a:clrScheme name="TEREGA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BA37A"/>
      </a:accent1>
      <a:accent2>
        <a:srgbClr val="2C8CCD"/>
      </a:accent2>
      <a:accent3>
        <a:srgbClr val="312E60"/>
      </a:accent3>
      <a:accent4>
        <a:srgbClr val="80B13D"/>
      </a:accent4>
      <a:accent5>
        <a:srgbClr val="6BAEDC"/>
      </a:accent5>
      <a:accent6>
        <a:srgbClr val="6E6C8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terega">
  <a:themeElements>
    <a:clrScheme name="TEREGA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BA37A"/>
      </a:accent1>
      <a:accent2>
        <a:srgbClr val="2C8CCD"/>
      </a:accent2>
      <a:accent3>
        <a:srgbClr val="312E60"/>
      </a:accent3>
      <a:accent4>
        <a:srgbClr val="80B13D"/>
      </a:accent4>
      <a:accent5>
        <a:srgbClr val="6BAEDC"/>
      </a:accent5>
      <a:accent6>
        <a:srgbClr val="6E6C8F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779</Words>
  <Application>Microsoft Office PowerPoint</Application>
  <PresentationFormat>Grand écran</PresentationFormat>
  <Paragraphs>153</Paragraphs>
  <Slides>6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4</vt:i4>
      </vt:variant>
      <vt:variant>
        <vt:lpstr>Titres des diapositives</vt:lpstr>
      </vt:variant>
      <vt:variant>
        <vt:i4>6</vt:i4>
      </vt:variant>
    </vt:vector>
  </HeadingPairs>
  <TitlesOfParts>
    <vt:vector size="13" baseType="lpstr">
      <vt:lpstr>Century Gothic</vt:lpstr>
      <vt:lpstr>Calibri</vt:lpstr>
      <vt:lpstr>Arial</vt:lpstr>
      <vt:lpstr>terega</vt:lpstr>
      <vt:lpstr>1_terega</vt:lpstr>
      <vt:lpstr>2_terega</vt:lpstr>
      <vt:lpstr>3_terega</vt:lpstr>
      <vt:lpstr>Présentation PowerPoint</vt:lpstr>
      <vt:lpstr>Définitions 1/2</vt:lpstr>
      <vt:lpstr>Définitions 2/2</vt:lpstr>
      <vt:lpstr>Coefficients A</vt:lpstr>
      <vt:lpstr>Coefficients p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Marine DEVEAUX</dc:creator>
  <cp:lastModifiedBy>pierre Fouilliard</cp:lastModifiedBy>
  <cp:revision>12</cp:revision>
  <dcterms:modified xsi:type="dcterms:W3CDTF">2022-01-19T10:38:14Z</dcterms:modified>
</cp:coreProperties>
</file>