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sldIdLst>
    <p:sldId id="259" r:id="rId5"/>
    <p:sldId id="260" r:id="rId6"/>
    <p:sldId id="267" r:id="rId7"/>
    <p:sldId id="292" r:id="rId8"/>
    <p:sldId id="293" r:id="rId9"/>
    <p:sldId id="294" r:id="rId10"/>
    <p:sldId id="295" r:id="rId11"/>
    <p:sldId id="296" r:id="rId12"/>
    <p:sldId id="297" r:id="rId13"/>
    <p:sldId id="298" r:id="rId14"/>
    <p:sldId id="283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DA323C-C353-4200-8B17-3A59EC9B805F}" v="70" dt="2022-01-14T17:03:15.4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83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85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OBE Colette" userId="b368978f-593b-4ab8-8f5c-6e43c600bfca" providerId="ADAL" clId="{7FDA323C-C353-4200-8B17-3A59EC9B805F}"/>
    <pc:docChg chg="undo custSel addSld delSld modSld sldOrd">
      <pc:chgData name="GOBE Colette" userId="b368978f-593b-4ab8-8f5c-6e43c600bfca" providerId="ADAL" clId="{7FDA323C-C353-4200-8B17-3A59EC9B805F}" dt="2022-01-14T17:04:38.976" v="586" actId="20577"/>
      <pc:docMkLst>
        <pc:docMk/>
      </pc:docMkLst>
      <pc:sldChg chg="del">
        <pc:chgData name="GOBE Colette" userId="b368978f-593b-4ab8-8f5c-6e43c600bfca" providerId="ADAL" clId="{7FDA323C-C353-4200-8B17-3A59EC9B805F}" dt="2022-01-14T14:19:37.183" v="0" actId="47"/>
        <pc:sldMkLst>
          <pc:docMk/>
          <pc:sldMk cId="982490047" sldId="257"/>
        </pc:sldMkLst>
      </pc:sldChg>
      <pc:sldChg chg="del">
        <pc:chgData name="GOBE Colette" userId="b368978f-593b-4ab8-8f5c-6e43c600bfca" providerId="ADAL" clId="{7FDA323C-C353-4200-8B17-3A59EC9B805F}" dt="2022-01-14T14:48:24.068" v="279" actId="47"/>
        <pc:sldMkLst>
          <pc:docMk/>
          <pc:sldMk cId="1908426477" sldId="261"/>
        </pc:sldMkLst>
      </pc:sldChg>
      <pc:sldChg chg="del">
        <pc:chgData name="GOBE Colette" userId="b368978f-593b-4ab8-8f5c-6e43c600bfca" providerId="ADAL" clId="{7FDA323C-C353-4200-8B17-3A59EC9B805F}" dt="2022-01-14T14:48:24.068" v="279" actId="47"/>
        <pc:sldMkLst>
          <pc:docMk/>
          <pc:sldMk cId="2073734110" sldId="262"/>
        </pc:sldMkLst>
      </pc:sldChg>
      <pc:sldChg chg="del">
        <pc:chgData name="GOBE Colette" userId="b368978f-593b-4ab8-8f5c-6e43c600bfca" providerId="ADAL" clId="{7FDA323C-C353-4200-8B17-3A59EC9B805F}" dt="2022-01-14T14:48:24.068" v="279" actId="47"/>
        <pc:sldMkLst>
          <pc:docMk/>
          <pc:sldMk cId="927854212" sldId="263"/>
        </pc:sldMkLst>
      </pc:sldChg>
      <pc:sldChg chg="del">
        <pc:chgData name="GOBE Colette" userId="b368978f-593b-4ab8-8f5c-6e43c600bfca" providerId="ADAL" clId="{7FDA323C-C353-4200-8B17-3A59EC9B805F}" dt="2022-01-14T14:48:24.068" v="279" actId="47"/>
        <pc:sldMkLst>
          <pc:docMk/>
          <pc:sldMk cId="260305673" sldId="264"/>
        </pc:sldMkLst>
      </pc:sldChg>
      <pc:sldChg chg="del">
        <pc:chgData name="GOBE Colette" userId="b368978f-593b-4ab8-8f5c-6e43c600bfca" providerId="ADAL" clId="{7FDA323C-C353-4200-8B17-3A59EC9B805F}" dt="2022-01-14T14:48:24.068" v="279" actId="47"/>
        <pc:sldMkLst>
          <pc:docMk/>
          <pc:sldMk cId="3549006887" sldId="265"/>
        </pc:sldMkLst>
      </pc:sldChg>
      <pc:sldChg chg="del">
        <pc:chgData name="GOBE Colette" userId="b368978f-593b-4ab8-8f5c-6e43c600bfca" providerId="ADAL" clId="{7FDA323C-C353-4200-8B17-3A59EC9B805F}" dt="2022-01-14T14:48:24.068" v="279" actId="47"/>
        <pc:sldMkLst>
          <pc:docMk/>
          <pc:sldMk cId="1617228380" sldId="266"/>
        </pc:sldMkLst>
      </pc:sldChg>
      <pc:sldChg chg="addSp delSp modSp mod ord">
        <pc:chgData name="GOBE Colette" userId="b368978f-593b-4ab8-8f5c-6e43c600bfca" providerId="ADAL" clId="{7FDA323C-C353-4200-8B17-3A59EC9B805F}" dt="2022-01-14T14:26:52.833" v="59" actId="22"/>
        <pc:sldMkLst>
          <pc:docMk/>
          <pc:sldMk cId="1617620392" sldId="267"/>
        </pc:sldMkLst>
        <pc:spChg chg="mod">
          <ac:chgData name="GOBE Colette" userId="b368978f-593b-4ab8-8f5c-6e43c600bfca" providerId="ADAL" clId="{7FDA323C-C353-4200-8B17-3A59EC9B805F}" dt="2022-01-14T14:26:09.323" v="57" actId="20577"/>
          <ac:spMkLst>
            <pc:docMk/>
            <pc:sldMk cId="1617620392" sldId="267"/>
            <ac:spMk id="2" creationId="{3EAA0EA3-D8E8-4A54-94D3-65A2F1315B23}"/>
          </ac:spMkLst>
        </pc:spChg>
        <pc:spChg chg="mod">
          <ac:chgData name="GOBE Colette" userId="b368978f-593b-4ab8-8f5c-6e43c600bfca" providerId="ADAL" clId="{7FDA323C-C353-4200-8B17-3A59EC9B805F}" dt="2022-01-14T14:21:52.468" v="25"/>
          <ac:spMkLst>
            <pc:docMk/>
            <pc:sldMk cId="1617620392" sldId="267"/>
            <ac:spMk id="4" creationId="{57105C4A-535F-4CC6-802B-73999E710CFD}"/>
          </ac:spMkLst>
        </pc:spChg>
        <pc:spChg chg="del">
          <ac:chgData name="GOBE Colette" userId="b368978f-593b-4ab8-8f5c-6e43c600bfca" providerId="ADAL" clId="{7FDA323C-C353-4200-8B17-3A59EC9B805F}" dt="2022-01-14T14:22:09.142" v="27" actId="478"/>
          <ac:spMkLst>
            <pc:docMk/>
            <pc:sldMk cId="1617620392" sldId="267"/>
            <ac:spMk id="6" creationId="{E9A2FFE2-FE97-405E-A671-B9E3F9FAB411}"/>
          </ac:spMkLst>
        </pc:spChg>
        <pc:spChg chg="mod">
          <ac:chgData name="GOBE Colette" userId="b368978f-593b-4ab8-8f5c-6e43c600bfca" providerId="ADAL" clId="{7FDA323C-C353-4200-8B17-3A59EC9B805F}" dt="2022-01-14T14:22:04.376" v="26"/>
          <ac:spMkLst>
            <pc:docMk/>
            <pc:sldMk cId="1617620392" sldId="267"/>
            <ac:spMk id="7" creationId="{89014F60-0433-4819-9066-625AFBCBA8E2}"/>
          </ac:spMkLst>
        </pc:spChg>
        <pc:spChg chg="add del mod">
          <ac:chgData name="GOBE Colette" userId="b368978f-593b-4ab8-8f5c-6e43c600bfca" providerId="ADAL" clId="{7FDA323C-C353-4200-8B17-3A59EC9B805F}" dt="2022-01-14T14:22:11.452" v="28" actId="478"/>
          <ac:spMkLst>
            <pc:docMk/>
            <pc:sldMk cId="1617620392" sldId="267"/>
            <ac:spMk id="9" creationId="{713A9254-3562-4566-8ECE-68BF99D0ED05}"/>
          </ac:spMkLst>
        </pc:spChg>
        <pc:spChg chg="add mod">
          <ac:chgData name="GOBE Colette" userId="b368978f-593b-4ab8-8f5c-6e43c600bfca" providerId="ADAL" clId="{7FDA323C-C353-4200-8B17-3A59EC9B805F}" dt="2022-01-14T14:25:47.717" v="55" actId="14100"/>
          <ac:spMkLst>
            <pc:docMk/>
            <pc:sldMk cId="1617620392" sldId="267"/>
            <ac:spMk id="10" creationId="{A701C1F5-9689-473F-B1FE-D4E9C935EEDF}"/>
          </ac:spMkLst>
        </pc:spChg>
        <pc:spChg chg="add del">
          <ac:chgData name="GOBE Colette" userId="b368978f-593b-4ab8-8f5c-6e43c600bfca" providerId="ADAL" clId="{7FDA323C-C353-4200-8B17-3A59EC9B805F}" dt="2022-01-14T14:26:52.833" v="59" actId="22"/>
          <ac:spMkLst>
            <pc:docMk/>
            <pc:sldMk cId="1617620392" sldId="267"/>
            <ac:spMk id="12" creationId="{829BF49E-1ADF-434E-B210-89AE07BA4DBD}"/>
          </ac:spMkLst>
        </pc:spChg>
      </pc:sldChg>
      <pc:sldChg chg="del">
        <pc:chgData name="GOBE Colette" userId="b368978f-593b-4ab8-8f5c-6e43c600bfca" providerId="ADAL" clId="{7FDA323C-C353-4200-8B17-3A59EC9B805F}" dt="2022-01-14T14:48:24.068" v="279" actId="47"/>
        <pc:sldMkLst>
          <pc:docMk/>
          <pc:sldMk cId="3425024027" sldId="268"/>
        </pc:sldMkLst>
      </pc:sldChg>
      <pc:sldChg chg="del">
        <pc:chgData name="GOBE Colette" userId="b368978f-593b-4ab8-8f5c-6e43c600bfca" providerId="ADAL" clId="{7FDA323C-C353-4200-8B17-3A59EC9B805F}" dt="2022-01-14T14:48:24.068" v="279" actId="47"/>
        <pc:sldMkLst>
          <pc:docMk/>
          <pc:sldMk cId="2553603437" sldId="269"/>
        </pc:sldMkLst>
      </pc:sldChg>
      <pc:sldChg chg="del">
        <pc:chgData name="GOBE Colette" userId="b368978f-593b-4ab8-8f5c-6e43c600bfca" providerId="ADAL" clId="{7FDA323C-C353-4200-8B17-3A59EC9B805F}" dt="2022-01-14T14:48:24.068" v="279" actId="47"/>
        <pc:sldMkLst>
          <pc:docMk/>
          <pc:sldMk cId="649399477" sldId="270"/>
        </pc:sldMkLst>
      </pc:sldChg>
      <pc:sldChg chg="del">
        <pc:chgData name="GOBE Colette" userId="b368978f-593b-4ab8-8f5c-6e43c600bfca" providerId="ADAL" clId="{7FDA323C-C353-4200-8B17-3A59EC9B805F}" dt="2022-01-14T14:48:24.068" v="279" actId="47"/>
        <pc:sldMkLst>
          <pc:docMk/>
          <pc:sldMk cId="1273231924" sldId="271"/>
        </pc:sldMkLst>
      </pc:sldChg>
      <pc:sldChg chg="del">
        <pc:chgData name="GOBE Colette" userId="b368978f-593b-4ab8-8f5c-6e43c600bfca" providerId="ADAL" clId="{7FDA323C-C353-4200-8B17-3A59EC9B805F}" dt="2022-01-14T14:48:24.068" v="279" actId="47"/>
        <pc:sldMkLst>
          <pc:docMk/>
          <pc:sldMk cId="2295962932" sldId="272"/>
        </pc:sldMkLst>
      </pc:sldChg>
      <pc:sldChg chg="del">
        <pc:chgData name="GOBE Colette" userId="b368978f-593b-4ab8-8f5c-6e43c600bfca" providerId="ADAL" clId="{7FDA323C-C353-4200-8B17-3A59EC9B805F}" dt="2022-01-14T14:48:24.068" v="279" actId="47"/>
        <pc:sldMkLst>
          <pc:docMk/>
          <pc:sldMk cId="2337167594" sldId="273"/>
        </pc:sldMkLst>
      </pc:sldChg>
      <pc:sldChg chg="modSp del mod ord">
        <pc:chgData name="GOBE Colette" userId="b368978f-593b-4ab8-8f5c-6e43c600bfca" providerId="ADAL" clId="{7FDA323C-C353-4200-8B17-3A59EC9B805F}" dt="2022-01-14T14:48:24.068" v="279" actId="47"/>
        <pc:sldMkLst>
          <pc:docMk/>
          <pc:sldMk cId="276897290" sldId="274"/>
        </pc:sldMkLst>
        <pc:spChg chg="mod">
          <ac:chgData name="GOBE Colette" userId="b368978f-593b-4ab8-8f5c-6e43c600bfca" providerId="ADAL" clId="{7FDA323C-C353-4200-8B17-3A59EC9B805F}" dt="2022-01-14T14:21:11.237" v="22" actId="20577"/>
          <ac:spMkLst>
            <pc:docMk/>
            <pc:sldMk cId="276897290" sldId="274"/>
            <ac:spMk id="5" creationId="{798CF61B-6F07-4BAB-9378-DAD3BCE77959}"/>
          </ac:spMkLst>
        </pc:spChg>
        <pc:spChg chg="mod">
          <ac:chgData name="GOBE Colette" userId="b368978f-593b-4ab8-8f5c-6e43c600bfca" providerId="ADAL" clId="{7FDA323C-C353-4200-8B17-3A59EC9B805F}" dt="2022-01-14T14:20:51.926" v="9"/>
          <ac:spMkLst>
            <pc:docMk/>
            <pc:sldMk cId="276897290" sldId="274"/>
            <ac:spMk id="8" creationId="{EE6E52DB-BADC-4A93-999B-40E99B838DF0}"/>
          </ac:spMkLst>
        </pc:spChg>
      </pc:sldChg>
      <pc:sldChg chg="del">
        <pc:chgData name="GOBE Colette" userId="b368978f-593b-4ab8-8f5c-6e43c600bfca" providerId="ADAL" clId="{7FDA323C-C353-4200-8B17-3A59EC9B805F}" dt="2022-01-14T14:48:24.068" v="279" actId="47"/>
        <pc:sldMkLst>
          <pc:docMk/>
          <pc:sldMk cId="1699035188" sldId="275"/>
        </pc:sldMkLst>
      </pc:sldChg>
      <pc:sldChg chg="del">
        <pc:chgData name="GOBE Colette" userId="b368978f-593b-4ab8-8f5c-6e43c600bfca" providerId="ADAL" clId="{7FDA323C-C353-4200-8B17-3A59EC9B805F}" dt="2022-01-14T14:48:24.068" v="279" actId="47"/>
        <pc:sldMkLst>
          <pc:docMk/>
          <pc:sldMk cId="554090534" sldId="276"/>
        </pc:sldMkLst>
      </pc:sldChg>
      <pc:sldChg chg="del">
        <pc:chgData name="GOBE Colette" userId="b368978f-593b-4ab8-8f5c-6e43c600bfca" providerId="ADAL" clId="{7FDA323C-C353-4200-8B17-3A59EC9B805F}" dt="2022-01-14T14:48:24.068" v="279" actId="47"/>
        <pc:sldMkLst>
          <pc:docMk/>
          <pc:sldMk cId="154243590" sldId="277"/>
        </pc:sldMkLst>
      </pc:sldChg>
      <pc:sldChg chg="del">
        <pc:chgData name="GOBE Colette" userId="b368978f-593b-4ab8-8f5c-6e43c600bfca" providerId="ADAL" clId="{7FDA323C-C353-4200-8B17-3A59EC9B805F}" dt="2022-01-14T14:48:24.068" v="279" actId="47"/>
        <pc:sldMkLst>
          <pc:docMk/>
          <pc:sldMk cId="65771607" sldId="278"/>
        </pc:sldMkLst>
      </pc:sldChg>
      <pc:sldChg chg="del">
        <pc:chgData name="GOBE Colette" userId="b368978f-593b-4ab8-8f5c-6e43c600bfca" providerId="ADAL" clId="{7FDA323C-C353-4200-8B17-3A59EC9B805F}" dt="2022-01-14T14:48:24.068" v="279" actId="47"/>
        <pc:sldMkLst>
          <pc:docMk/>
          <pc:sldMk cId="2292121074" sldId="279"/>
        </pc:sldMkLst>
      </pc:sldChg>
      <pc:sldChg chg="del">
        <pc:chgData name="GOBE Colette" userId="b368978f-593b-4ab8-8f5c-6e43c600bfca" providerId="ADAL" clId="{7FDA323C-C353-4200-8B17-3A59EC9B805F}" dt="2022-01-14T14:48:24.068" v="279" actId="47"/>
        <pc:sldMkLst>
          <pc:docMk/>
          <pc:sldMk cId="4283670655" sldId="280"/>
        </pc:sldMkLst>
      </pc:sldChg>
      <pc:sldChg chg="del">
        <pc:chgData name="GOBE Colette" userId="b368978f-593b-4ab8-8f5c-6e43c600bfca" providerId="ADAL" clId="{7FDA323C-C353-4200-8B17-3A59EC9B805F}" dt="2022-01-14T14:48:24.068" v="279" actId="47"/>
        <pc:sldMkLst>
          <pc:docMk/>
          <pc:sldMk cId="2889659909" sldId="281"/>
        </pc:sldMkLst>
      </pc:sldChg>
      <pc:sldChg chg="del">
        <pc:chgData name="GOBE Colette" userId="b368978f-593b-4ab8-8f5c-6e43c600bfca" providerId="ADAL" clId="{7FDA323C-C353-4200-8B17-3A59EC9B805F}" dt="2022-01-14T14:19:42.271" v="1" actId="47"/>
        <pc:sldMkLst>
          <pc:docMk/>
          <pc:sldMk cId="4126711693" sldId="284"/>
        </pc:sldMkLst>
      </pc:sldChg>
      <pc:sldChg chg="del">
        <pc:chgData name="GOBE Colette" userId="b368978f-593b-4ab8-8f5c-6e43c600bfca" providerId="ADAL" clId="{7FDA323C-C353-4200-8B17-3A59EC9B805F}" dt="2022-01-14T14:19:43.988" v="2" actId="47"/>
        <pc:sldMkLst>
          <pc:docMk/>
          <pc:sldMk cId="1101152372" sldId="285"/>
        </pc:sldMkLst>
      </pc:sldChg>
      <pc:sldChg chg="del">
        <pc:chgData name="GOBE Colette" userId="b368978f-593b-4ab8-8f5c-6e43c600bfca" providerId="ADAL" clId="{7FDA323C-C353-4200-8B17-3A59EC9B805F}" dt="2022-01-14T14:19:45.522" v="3" actId="47"/>
        <pc:sldMkLst>
          <pc:docMk/>
          <pc:sldMk cId="2125145847" sldId="286"/>
        </pc:sldMkLst>
      </pc:sldChg>
      <pc:sldChg chg="del">
        <pc:chgData name="GOBE Colette" userId="b368978f-593b-4ab8-8f5c-6e43c600bfca" providerId="ADAL" clId="{7FDA323C-C353-4200-8B17-3A59EC9B805F}" dt="2022-01-14T14:19:46.190" v="4" actId="47"/>
        <pc:sldMkLst>
          <pc:docMk/>
          <pc:sldMk cId="308804359" sldId="287"/>
        </pc:sldMkLst>
      </pc:sldChg>
      <pc:sldChg chg="del">
        <pc:chgData name="GOBE Colette" userId="b368978f-593b-4ab8-8f5c-6e43c600bfca" providerId="ADAL" clId="{7FDA323C-C353-4200-8B17-3A59EC9B805F}" dt="2022-01-14T14:48:24.068" v="279" actId="47"/>
        <pc:sldMkLst>
          <pc:docMk/>
          <pc:sldMk cId="687264393" sldId="288"/>
        </pc:sldMkLst>
      </pc:sldChg>
      <pc:sldChg chg="del">
        <pc:chgData name="GOBE Colette" userId="b368978f-593b-4ab8-8f5c-6e43c600bfca" providerId="ADAL" clId="{7FDA323C-C353-4200-8B17-3A59EC9B805F}" dt="2022-01-14T14:48:24.068" v="279" actId="47"/>
        <pc:sldMkLst>
          <pc:docMk/>
          <pc:sldMk cId="3712723618" sldId="289"/>
        </pc:sldMkLst>
      </pc:sldChg>
      <pc:sldChg chg="del">
        <pc:chgData name="GOBE Colette" userId="b368978f-593b-4ab8-8f5c-6e43c600bfca" providerId="ADAL" clId="{7FDA323C-C353-4200-8B17-3A59EC9B805F}" dt="2022-01-14T14:48:24.068" v="279" actId="47"/>
        <pc:sldMkLst>
          <pc:docMk/>
          <pc:sldMk cId="1742233894" sldId="290"/>
        </pc:sldMkLst>
      </pc:sldChg>
      <pc:sldChg chg="del">
        <pc:chgData name="GOBE Colette" userId="b368978f-593b-4ab8-8f5c-6e43c600bfca" providerId="ADAL" clId="{7FDA323C-C353-4200-8B17-3A59EC9B805F}" dt="2022-01-14T14:48:24.068" v="279" actId="47"/>
        <pc:sldMkLst>
          <pc:docMk/>
          <pc:sldMk cId="728974746" sldId="291"/>
        </pc:sldMkLst>
      </pc:sldChg>
      <pc:sldChg chg="addSp delSp modSp add mod">
        <pc:chgData name="GOBE Colette" userId="b368978f-593b-4ab8-8f5c-6e43c600bfca" providerId="ADAL" clId="{7FDA323C-C353-4200-8B17-3A59EC9B805F}" dt="2022-01-14T14:31:40.670" v="122"/>
        <pc:sldMkLst>
          <pc:docMk/>
          <pc:sldMk cId="328256417" sldId="292"/>
        </pc:sldMkLst>
        <pc:spChg chg="mod">
          <ac:chgData name="GOBE Colette" userId="b368978f-593b-4ab8-8f5c-6e43c600bfca" providerId="ADAL" clId="{7FDA323C-C353-4200-8B17-3A59EC9B805F}" dt="2022-01-14T14:30:56.444" v="118" actId="20577"/>
          <ac:spMkLst>
            <pc:docMk/>
            <pc:sldMk cId="328256417" sldId="292"/>
            <ac:spMk id="2" creationId="{3EAA0EA3-D8E8-4A54-94D3-65A2F1315B23}"/>
          </ac:spMkLst>
        </pc:spChg>
        <pc:spChg chg="mod">
          <ac:chgData name="GOBE Colette" userId="b368978f-593b-4ab8-8f5c-6e43c600bfca" providerId="ADAL" clId="{7FDA323C-C353-4200-8B17-3A59EC9B805F}" dt="2022-01-14T14:27:54.530" v="83" actId="403"/>
          <ac:spMkLst>
            <pc:docMk/>
            <pc:sldMk cId="328256417" sldId="292"/>
            <ac:spMk id="7" creationId="{89014F60-0433-4819-9066-625AFBCBA8E2}"/>
          </ac:spMkLst>
        </pc:spChg>
        <pc:spChg chg="del">
          <ac:chgData name="GOBE Colette" userId="b368978f-593b-4ab8-8f5c-6e43c600bfca" providerId="ADAL" clId="{7FDA323C-C353-4200-8B17-3A59EC9B805F}" dt="2022-01-14T14:27:59.187" v="84" actId="478"/>
          <ac:spMkLst>
            <pc:docMk/>
            <pc:sldMk cId="328256417" sldId="292"/>
            <ac:spMk id="10" creationId="{A701C1F5-9689-473F-B1FE-D4E9C935EEDF}"/>
          </ac:spMkLst>
        </pc:spChg>
        <pc:picChg chg="add mod">
          <ac:chgData name="GOBE Colette" userId="b368978f-593b-4ab8-8f5c-6e43c600bfca" providerId="ADAL" clId="{7FDA323C-C353-4200-8B17-3A59EC9B805F}" dt="2022-01-14T14:31:17.970" v="120" actId="207"/>
          <ac:picMkLst>
            <pc:docMk/>
            <pc:sldMk cId="328256417" sldId="292"/>
            <ac:picMk id="8" creationId="{0006E6A2-CF4A-4EB8-9B56-DAF65F04AAEF}"/>
          </ac:picMkLst>
        </pc:picChg>
        <pc:picChg chg="add del mod">
          <ac:chgData name="GOBE Colette" userId="b368978f-593b-4ab8-8f5c-6e43c600bfca" providerId="ADAL" clId="{7FDA323C-C353-4200-8B17-3A59EC9B805F}" dt="2022-01-14T14:31:40.670" v="122"/>
          <ac:picMkLst>
            <pc:docMk/>
            <pc:sldMk cId="328256417" sldId="292"/>
            <ac:picMk id="9" creationId="{233ADA36-DAB2-4A80-BE49-EFA325DAC18D}"/>
          </ac:picMkLst>
        </pc:picChg>
      </pc:sldChg>
      <pc:sldChg chg="addSp delSp modSp add mod">
        <pc:chgData name="GOBE Colette" userId="b368978f-593b-4ab8-8f5c-6e43c600bfca" providerId="ADAL" clId="{7FDA323C-C353-4200-8B17-3A59EC9B805F}" dt="2022-01-14T17:03:26.562" v="576" actId="1076"/>
        <pc:sldMkLst>
          <pc:docMk/>
          <pc:sldMk cId="2556222019" sldId="293"/>
        </pc:sldMkLst>
        <pc:spChg chg="del mod">
          <ac:chgData name="GOBE Colette" userId="b368978f-593b-4ab8-8f5c-6e43c600bfca" providerId="ADAL" clId="{7FDA323C-C353-4200-8B17-3A59EC9B805F}" dt="2022-01-14T14:34:13.516" v="161" actId="478"/>
          <ac:spMkLst>
            <pc:docMk/>
            <pc:sldMk cId="2556222019" sldId="293"/>
            <ac:spMk id="2" creationId="{3EAA0EA3-D8E8-4A54-94D3-65A2F1315B23}"/>
          </ac:spMkLst>
        </pc:spChg>
        <pc:spChg chg="mod">
          <ac:chgData name="GOBE Colette" userId="b368978f-593b-4ab8-8f5c-6e43c600bfca" providerId="ADAL" clId="{7FDA323C-C353-4200-8B17-3A59EC9B805F}" dt="2022-01-14T15:22:26.757" v="474" actId="20577"/>
          <ac:spMkLst>
            <pc:docMk/>
            <pc:sldMk cId="2556222019" sldId="293"/>
            <ac:spMk id="7" creationId="{89014F60-0433-4819-9066-625AFBCBA8E2}"/>
          </ac:spMkLst>
        </pc:spChg>
        <pc:spChg chg="add del mod">
          <ac:chgData name="GOBE Colette" userId="b368978f-593b-4ab8-8f5c-6e43c600bfca" providerId="ADAL" clId="{7FDA323C-C353-4200-8B17-3A59EC9B805F}" dt="2022-01-14T14:34:19.105" v="162" actId="478"/>
          <ac:spMkLst>
            <pc:docMk/>
            <pc:sldMk cId="2556222019" sldId="293"/>
            <ac:spMk id="9" creationId="{962FF139-370C-4B35-BCA9-CEC66D66FE05}"/>
          </ac:spMkLst>
        </pc:spChg>
        <pc:graphicFrameChg chg="add del mod modGraphic">
          <ac:chgData name="GOBE Colette" userId="b368978f-593b-4ab8-8f5c-6e43c600bfca" providerId="ADAL" clId="{7FDA323C-C353-4200-8B17-3A59EC9B805F}" dt="2022-01-14T17:03:19.197" v="575" actId="478"/>
          <ac:graphicFrameMkLst>
            <pc:docMk/>
            <pc:sldMk cId="2556222019" sldId="293"/>
            <ac:graphicFrameMk id="9" creationId="{741E7B3C-7439-44D1-BA18-804B8AAB615A}"/>
          </ac:graphicFrameMkLst>
        </pc:graphicFrameChg>
        <pc:graphicFrameChg chg="add mod modGraphic">
          <ac:chgData name="GOBE Colette" userId="b368978f-593b-4ab8-8f5c-6e43c600bfca" providerId="ADAL" clId="{7FDA323C-C353-4200-8B17-3A59EC9B805F}" dt="2022-01-14T16:57:35.961" v="514" actId="403"/>
          <ac:graphicFrameMkLst>
            <pc:docMk/>
            <pc:sldMk cId="2556222019" sldId="293"/>
            <ac:graphicFrameMk id="10" creationId="{58B0C54F-DE96-4277-AABA-EC3BB1F33F03}"/>
          </ac:graphicFrameMkLst>
        </pc:graphicFrameChg>
        <pc:graphicFrameChg chg="add del mod modGraphic">
          <ac:chgData name="GOBE Colette" userId="b368978f-593b-4ab8-8f5c-6e43c600bfca" providerId="ADAL" clId="{7FDA323C-C353-4200-8B17-3A59EC9B805F}" dt="2022-01-14T16:55:24.141" v="492" actId="478"/>
          <ac:graphicFrameMkLst>
            <pc:docMk/>
            <pc:sldMk cId="2556222019" sldId="293"/>
            <ac:graphicFrameMk id="11" creationId="{246A1285-80E3-4FE0-BEB8-CD001A5FE486}"/>
          </ac:graphicFrameMkLst>
        </pc:graphicFrameChg>
        <pc:graphicFrameChg chg="add mod">
          <ac:chgData name="GOBE Colette" userId="b368978f-593b-4ab8-8f5c-6e43c600bfca" providerId="ADAL" clId="{7FDA323C-C353-4200-8B17-3A59EC9B805F}" dt="2022-01-14T17:03:26.562" v="576" actId="1076"/>
          <ac:graphicFrameMkLst>
            <pc:docMk/>
            <pc:sldMk cId="2556222019" sldId="293"/>
            <ac:graphicFrameMk id="12" creationId="{EBB3048B-A442-4426-8BD5-1EEF926BDF76}"/>
          </ac:graphicFrameMkLst>
        </pc:graphicFrameChg>
        <pc:graphicFrameChg chg="add del mod">
          <ac:chgData name="GOBE Colette" userId="b368978f-593b-4ab8-8f5c-6e43c600bfca" providerId="ADAL" clId="{7FDA323C-C353-4200-8B17-3A59EC9B805F}" dt="2022-01-14T16:55:20.268" v="491" actId="478"/>
          <ac:graphicFrameMkLst>
            <pc:docMk/>
            <pc:sldMk cId="2556222019" sldId="293"/>
            <ac:graphicFrameMk id="14" creationId="{862CB372-057A-49FB-8821-4EDCFF5D5A5D}"/>
          </ac:graphicFrameMkLst>
        </pc:graphicFrameChg>
        <pc:picChg chg="del">
          <ac:chgData name="GOBE Colette" userId="b368978f-593b-4ab8-8f5c-6e43c600bfca" providerId="ADAL" clId="{7FDA323C-C353-4200-8B17-3A59EC9B805F}" dt="2022-01-14T14:33:43.941" v="157" actId="478"/>
          <ac:picMkLst>
            <pc:docMk/>
            <pc:sldMk cId="2556222019" sldId="293"/>
            <ac:picMk id="8" creationId="{0006E6A2-CF4A-4EB8-9B56-DAF65F04AAEF}"/>
          </ac:picMkLst>
        </pc:picChg>
      </pc:sldChg>
      <pc:sldChg chg="addSp delSp modSp add mod">
        <pc:chgData name="GOBE Colette" userId="b368978f-593b-4ab8-8f5c-6e43c600bfca" providerId="ADAL" clId="{7FDA323C-C353-4200-8B17-3A59EC9B805F}" dt="2022-01-14T17:03:50.732" v="578" actId="1076"/>
        <pc:sldMkLst>
          <pc:docMk/>
          <pc:sldMk cId="1121394610" sldId="294"/>
        </pc:sldMkLst>
        <pc:spChg chg="mod">
          <ac:chgData name="GOBE Colette" userId="b368978f-593b-4ab8-8f5c-6e43c600bfca" providerId="ADAL" clId="{7FDA323C-C353-4200-8B17-3A59EC9B805F}" dt="2022-01-14T14:48:56.648" v="285" actId="20577"/>
          <ac:spMkLst>
            <pc:docMk/>
            <pc:sldMk cId="1121394610" sldId="294"/>
            <ac:spMk id="7" creationId="{89014F60-0433-4819-9066-625AFBCBA8E2}"/>
          </ac:spMkLst>
        </pc:spChg>
        <pc:graphicFrameChg chg="add del">
          <ac:chgData name="GOBE Colette" userId="b368978f-593b-4ab8-8f5c-6e43c600bfca" providerId="ADAL" clId="{7FDA323C-C353-4200-8B17-3A59EC9B805F}" dt="2022-01-14T14:57:05.912" v="331"/>
          <ac:graphicFrameMkLst>
            <pc:docMk/>
            <pc:sldMk cId="1121394610" sldId="294"/>
            <ac:graphicFrameMk id="2" creationId="{4184EAF9-8AD4-4BD2-9F4B-2549E02B4442}"/>
          </ac:graphicFrameMkLst>
        </pc:graphicFrameChg>
        <pc:graphicFrameChg chg="add mod modGraphic">
          <ac:chgData name="GOBE Colette" userId="b368978f-593b-4ab8-8f5c-6e43c600bfca" providerId="ADAL" clId="{7FDA323C-C353-4200-8B17-3A59EC9B805F}" dt="2022-01-14T17:03:50.732" v="578" actId="1076"/>
          <ac:graphicFrameMkLst>
            <pc:docMk/>
            <pc:sldMk cId="1121394610" sldId="294"/>
            <ac:graphicFrameMk id="9" creationId="{26F3A432-A682-402D-9059-CCD37F512A37}"/>
          </ac:graphicFrameMkLst>
        </pc:graphicFrameChg>
        <pc:graphicFrameChg chg="mod modGraphic">
          <ac:chgData name="GOBE Colette" userId="b368978f-593b-4ab8-8f5c-6e43c600bfca" providerId="ADAL" clId="{7FDA323C-C353-4200-8B17-3A59EC9B805F}" dt="2022-01-14T16:59:24.434" v="532" actId="14100"/>
          <ac:graphicFrameMkLst>
            <pc:docMk/>
            <pc:sldMk cId="1121394610" sldId="294"/>
            <ac:graphicFrameMk id="10" creationId="{58B0C54F-DE96-4277-AABA-EC3BB1F33F03}"/>
          </ac:graphicFrameMkLst>
        </pc:graphicFrameChg>
        <pc:graphicFrameChg chg="del modGraphic">
          <ac:chgData name="GOBE Colette" userId="b368978f-593b-4ab8-8f5c-6e43c600bfca" providerId="ADAL" clId="{7FDA323C-C353-4200-8B17-3A59EC9B805F}" dt="2022-01-14T16:55:33.796" v="494" actId="478"/>
          <ac:graphicFrameMkLst>
            <pc:docMk/>
            <pc:sldMk cId="1121394610" sldId="294"/>
            <ac:graphicFrameMk id="11" creationId="{246A1285-80E3-4FE0-BEB8-CD001A5FE486}"/>
          </ac:graphicFrameMkLst>
        </pc:graphicFrameChg>
        <pc:graphicFrameChg chg="add del mod modGraphic">
          <ac:chgData name="GOBE Colette" userId="b368978f-593b-4ab8-8f5c-6e43c600bfca" providerId="ADAL" clId="{7FDA323C-C353-4200-8B17-3A59EC9B805F}" dt="2022-01-14T17:03:32.300" v="577" actId="478"/>
          <ac:graphicFrameMkLst>
            <pc:docMk/>
            <pc:sldMk cId="1121394610" sldId="294"/>
            <ac:graphicFrameMk id="12" creationId="{38AB1A5D-399C-48E4-A1BD-9AC22925EEEF}"/>
          </ac:graphicFrameMkLst>
        </pc:graphicFrameChg>
        <pc:graphicFrameChg chg="del mod">
          <ac:chgData name="GOBE Colette" userId="b368978f-593b-4ab8-8f5c-6e43c600bfca" providerId="ADAL" clId="{7FDA323C-C353-4200-8B17-3A59EC9B805F}" dt="2022-01-14T16:55:32.209" v="493" actId="478"/>
          <ac:graphicFrameMkLst>
            <pc:docMk/>
            <pc:sldMk cId="1121394610" sldId="294"/>
            <ac:graphicFrameMk id="14" creationId="{862CB372-057A-49FB-8821-4EDCFF5D5A5D}"/>
          </ac:graphicFrameMkLst>
        </pc:graphicFrameChg>
      </pc:sldChg>
      <pc:sldChg chg="modSp add mod">
        <pc:chgData name="GOBE Colette" userId="b368978f-593b-4ab8-8f5c-6e43c600bfca" providerId="ADAL" clId="{7FDA323C-C353-4200-8B17-3A59EC9B805F}" dt="2022-01-14T14:57:23.034" v="335" actId="20577"/>
        <pc:sldMkLst>
          <pc:docMk/>
          <pc:sldMk cId="4138038527" sldId="295"/>
        </pc:sldMkLst>
        <pc:spChg chg="mod">
          <ac:chgData name="GOBE Colette" userId="b368978f-593b-4ab8-8f5c-6e43c600bfca" providerId="ADAL" clId="{7FDA323C-C353-4200-8B17-3A59EC9B805F}" dt="2022-01-14T14:57:23.034" v="335" actId="20577"/>
          <ac:spMkLst>
            <pc:docMk/>
            <pc:sldMk cId="4138038527" sldId="295"/>
            <ac:spMk id="5" creationId="{E93C62B2-DC22-A348-B2D5-8FA3E0BA486F}"/>
          </ac:spMkLst>
        </pc:spChg>
      </pc:sldChg>
      <pc:sldChg chg="addSp delSp modSp add mod">
        <pc:chgData name="GOBE Colette" userId="b368978f-593b-4ab8-8f5c-6e43c600bfca" providerId="ADAL" clId="{7FDA323C-C353-4200-8B17-3A59EC9B805F}" dt="2022-01-14T15:18:01.265" v="449" actId="20577"/>
        <pc:sldMkLst>
          <pc:docMk/>
          <pc:sldMk cId="3801815493" sldId="296"/>
        </pc:sldMkLst>
        <pc:spChg chg="mod">
          <ac:chgData name="GOBE Colette" userId="b368978f-593b-4ab8-8f5c-6e43c600bfca" providerId="ADAL" clId="{7FDA323C-C353-4200-8B17-3A59EC9B805F}" dt="2022-01-14T15:03:43.876" v="380" actId="113"/>
          <ac:spMkLst>
            <pc:docMk/>
            <pc:sldMk cId="3801815493" sldId="296"/>
            <ac:spMk id="2" creationId="{3EAA0EA3-D8E8-4A54-94D3-65A2F1315B23}"/>
          </ac:spMkLst>
        </pc:spChg>
        <pc:spChg chg="mod">
          <ac:chgData name="GOBE Colette" userId="b368978f-593b-4ab8-8f5c-6e43c600bfca" providerId="ADAL" clId="{7FDA323C-C353-4200-8B17-3A59EC9B805F}" dt="2022-01-14T15:18:01.265" v="449" actId="20577"/>
          <ac:spMkLst>
            <pc:docMk/>
            <pc:sldMk cId="3801815493" sldId="296"/>
            <ac:spMk id="4" creationId="{57105C4A-535F-4CC6-802B-73999E710CFD}"/>
          </ac:spMkLst>
        </pc:spChg>
        <pc:spChg chg="mod">
          <ac:chgData name="GOBE Colette" userId="b368978f-593b-4ab8-8f5c-6e43c600bfca" providerId="ADAL" clId="{7FDA323C-C353-4200-8B17-3A59EC9B805F}" dt="2022-01-14T14:58:20.366" v="340" actId="20577"/>
          <ac:spMkLst>
            <pc:docMk/>
            <pc:sldMk cId="3801815493" sldId="296"/>
            <ac:spMk id="7" creationId="{89014F60-0433-4819-9066-625AFBCBA8E2}"/>
          </ac:spMkLst>
        </pc:spChg>
        <pc:spChg chg="add del">
          <ac:chgData name="GOBE Colette" userId="b368978f-593b-4ab8-8f5c-6e43c600bfca" providerId="ADAL" clId="{7FDA323C-C353-4200-8B17-3A59EC9B805F}" dt="2022-01-14T15:08:10.033" v="382" actId="478"/>
          <ac:spMkLst>
            <pc:docMk/>
            <pc:sldMk cId="3801815493" sldId="296"/>
            <ac:spMk id="9" creationId="{8ABFB25D-B1FC-4D4E-9BC9-A027A5EA85AA}"/>
          </ac:spMkLst>
        </pc:spChg>
        <pc:spChg chg="del">
          <ac:chgData name="GOBE Colette" userId="b368978f-593b-4ab8-8f5c-6e43c600bfca" providerId="ADAL" clId="{7FDA323C-C353-4200-8B17-3A59EC9B805F}" dt="2022-01-14T14:58:25.550" v="341" actId="478"/>
          <ac:spMkLst>
            <pc:docMk/>
            <pc:sldMk cId="3801815493" sldId="296"/>
            <ac:spMk id="10" creationId="{A701C1F5-9689-473F-B1FE-D4E9C935EEDF}"/>
          </ac:spMkLst>
        </pc:spChg>
      </pc:sldChg>
      <pc:sldChg chg="modSp add mod">
        <pc:chgData name="GOBE Colette" userId="b368978f-593b-4ab8-8f5c-6e43c600bfca" providerId="ADAL" clId="{7FDA323C-C353-4200-8B17-3A59EC9B805F}" dt="2022-01-14T15:17:55.469" v="448" actId="20577"/>
        <pc:sldMkLst>
          <pc:docMk/>
          <pc:sldMk cId="1235399369" sldId="297"/>
        </pc:sldMkLst>
        <pc:spChg chg="mod">
          <ac:chgData name="GOBE Colette" userId="b368978f-593b-4ab8-8f5c-6e43c600bfca" providerId="ADAL" clId="{7FDA323C-C353-4200-8B17-3A59EC9B805F}" dt="2022-01-14T15:09:51.836" v="432" actId="20577"/>
          <ac:spMkLst>
            <pc:docMk/>
            <pc:sldMk cId="1235399369" sldId="297"/>
            <ac:spMk id="2" creationId="{3EAA0EA3-D8E8-4A54-94D3-65A2F1315B23}"/>
          </ac:spMkLst>
        </pc:spChg>
        <pc:spChg chg="mod">
          <ac:chgData name="GOBE Colette" userId="b368978f-593b-4ab8-8f5c-6e43c600bfca" providerId="ADAL" clId="{7FDA323C-C353-4200-8B17-3A59EC9B805F}" dt="2022-01-14T15:17:55.469" v="448" actId="20577"/>
          <ac:spMkLst>
            <pc:docMk/>
            <pc:sldMk cId="1235399369" sldId="297"/>
            <ac:spMk id="4" creationId="{57105C4A-535F-4CC6-802B-73999E710CFD}"/>
          </ac:spMkLst>
        </pc:spChg>
      </pc:sldChg>
      <pc:sldChg chg="addSp delSp modSp add mod">
        <pc:chgData name="GOBE Colette" userId="b368978f-593b-4ab8-8f5c-6e43c600bfca" providerId="ADAL" clId="{7FDA323C-C353-4200-8B17-3A59EC9B805F}" dt="2022-01-14T17:04:38.976" v="586" actId="20577"/>
        <pc:sldMkLst>
          <pc:docMk/>
          <pc:sldMk cId="756402276" sldId="298"/>
        </pc:sldMkLst>
        <pc:spChg chg="del">
          <ac:chgData name="GOBE Colette" userId="b368978f-593b-4ab8-8f5c-6e43c600bfca" providerId="ADAL" clId="{7FDA323C-C353-4200-8B17-3A59EC9B805F}" dt="2022-01-14T15:17:06.903" v="440" actId="478"/>
          <ac:spMkLst>
            <pc:docMk/>
            <pc:sldMk cId="756402276" sldId="298"/>
            <ac:spMk id="2" creationId="{3EAA0EA3-D8E8-4A54-94D3-65A2F1315B23}"/>
          </ac:spMkLst>
        </pc:spChg>
        <pc:spChg chg="mod">
          <ac:chgData name="GOBE Colette" userId="b368978f-593b-4ab8-8f5c-6e43c600bfca" providerId="ADAL" clId="{7FDA323C-C353-4200-8B17-3A59EC9B805F}" dt="2022-01-14T15:17:48.304" v="447" actId="6549"/>
          <ac:spMkLst>
            <pc:docMk/>
            <pc:sldMk cId="756402276" sldId="298"/>
            <ac:spMk id="4" creationId="{57105C4A-535F-4CC6-802B-73999E710CFD}"/>
          </ac:spMkLst>
        </pc:spChg>
        <pc:spChg chg="mod">
          <ac:chgData name="GOBE Colette" userId="b368978f-593b-4ab8-8f5c-6e43c600bfca" providerId="ADAL" clId="{7FDA323C-C353-4200-8B17-3A59EC9B805F}" dt="2022-01-14T15:17:01.782" v="439" actId="20577"/>
          <ac:spMkLst>
            <pc:docMk/>
            <pc:sldMk cId="756402276" sldId="298"/>
            <ac:spMk id="7" creationId="{89014F60-0433-4819-9066-625AFBCBA8E2}"/>
          </ac:spMkLst>
        </pc:spChg>
        <pc:spChg chg="add del mod">
          <ac:chgData name="GOBE Colette" userId="b368978f-593b-4ab8-8f5c-6e43c600bfca" providerId="ADAL" clId="{7FDA323C-C353-4200-8B17-3A59EC9B805F}" dt="2022-01-14T15:17:14.085" v="441" actId="478"/>
          <ac:spMkLst>
            <pc:docMk/>
            <pc:sldMk cId="756402276" sldId="298"/>
            <ac:spMk id="8" creationId="{831D6766-E1CF-495D-BAF7-F7F507A3D88E}"/>
          </ac:spMkLst>
        </pc:spChg>
        <pc:graphicFrameChg chg="add mod modGraphic">
          <ac:chgData name="GOBE Colette" userId="b368978f-593b-4ab8-8f5c-6e43c600bfca" providerId="ADAL" clId="{7FDA323C-C353-4200-8B17-3A59EC9B805F}" dt="2022-01-14T17:04:34.192" v="583" actId="20577"/>
          <ac:graphicFrameMkLst>
            <pc:docMk/>
            <pc:sldMk cId="756402276" sldId="298"/>
            <ac:graphicFrameMk id="9" creationId="{A34D0EA8-DA38-498C-BCDE-3DDED9042BB1}"/>
          </ac:graphicFrameMkLst>
        </pc:graphicFrameChg>
        <pc:graphicFrameChg chg="add mod modGraphic">
          <ac:chgData name="GOBE Colette" userId="b368978f-593b-4ab8-8f5c-6e43c600bfca" providerId="ADAL" clId="{7FDA323C-C353-4200-8B17-3A59EC9B805F}" dt="2022-01-14T17:04:38.976" v="586" actId="20577"/>
          <ac:graphicFrameMkLst>
            <pc:docMk/>
            <pc:sldMk cId="756402276" sldId="298"/>
            <ac:graphicFrameMk id="10" creationId="{80DCA3EA-D8F9-4F52-8629-35CA1C92B811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03A397-1F51-4C22-A677-AD4E23B10F0A}" type="datetimeFigureOut">
              <a:rPr lang="fr-FR" smtClean="0"/>
              <a:t>14/01/2022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64A2EF-4A4D-48E1-9259-DAEE2BE954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4345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 sans visuel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FD8E88-7684-0D4D-916E-72AECE69F96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292625" y="2919369"/>
            <a:ext cx="5445907" cy="2183708"/>
          </a:xfrm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defRPr sz="6000" b="1">
                <a:solidFill>
                  <a:schemeClr val="tx2"/>
                </a:solidFill>
              </a:defRPr>
            </a:lvl1pPr>
          </a:lstStyle>
          <a:p>
            <a:r>
              <a:rPr lang="fr-FR" dirty="0"/>
              <a:t>MERCI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72F704C-6F44-344D-8565-CF624F40541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15260"/>
          <a:stretch/>
        </p:blipFill>
        <p:spPr>
          <a:xfrm rot="5400000">
            <a:off x="-44035" y="249995"/>
            <a:ext cx="2818375" cy="273031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81731E9A-6488-B04A-AB79-619838A2873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246586" y="305657"/>
            <a:ext cx="1747811" cy="1056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371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 visuel paysa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pour une image  7">
            <a:extLst>
              <a:ext uri="{FF2B5EF4-FFF2-40B4-BE49-F238E27FC236}">
                <a16:creationId xmlns:a16="http://schemas.microsoft.com/office/drawing/2014/main" id="{88D08BE0-715F-774C-A15F-36500190281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511653"/>
            <a:ext cx="12201939" cy="3249190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algn="ctr">
              <a:defRPr sz="1000"/>
            </a:lvl1pPr>
          </a:lstStyle>
          <a:p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3FD8E88-7684-0D4D-916E-72AECE69F96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50093" y="5006977"/>
            <a:ext cx="10809268" cy="875189"/>
          </a:xfrm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defRPr sz="6000" b="1">
                <a:solidFill>
                  <a:schemeClr val="tx2"/>
                </a:solidFill>
              </a:defRPr>
            </a:lvl1pPr>
          </a:lstStyle>
          <a:p>
            <a:r>
              <a:rPr lang="fr-FR" dirty="0"/>
              <a:t>MERCI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695FD9AD-7A0C-8740-B81E-18300B6CA1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246586" y="305657"/>
            <a:ext cx="1747811" cy="1056911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F77CAFA9-4C7D-3E42-BB63-4377EC614A8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54937" t="13822" r="6678" b="24133"/>
          <a:stretch/>
        </p:blipFill>
        <p:spPr>
          <a:xfrm rot="16200000">
            <a:off x="176866" y="4970092"/>
            <a:ext cx="1812999" cy="1967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660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pour une image  7">
            <a:extLst>
              <a:ext uri="{FF2B5EF4-FFF2-40B4-BE49-F238E27FC236}">
                <a16:creationId xmlns:a16="http://schemas.microsoft.com/office/drawing/2014/main" id="{CC4E8D35-D220-8843-A5E7-8444B3DBFEB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0"/>
            <a:ext cx="6096000" cy="6858000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algn="ctr">
              <a:defRPr sz="1000"/>
            </a:lvl1pPr>
          </a:lstStyle>
          <a:p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3FD8E88-7684-0D4D-916E-72AECE69F96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50093" y="3233444"/>
            <a:ext cx="5445907" cy="2280693"/>
          </a:xfr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6000" b="1">
                <a:solidFill>
                  <a:schemeClr val="tx2"/>
                </a:solidFill>
              </a:defRPr>
            </a:lvl1pPr>
          </a:lstStyle>
          <a:p>
            <a:r>
              <a:rPr lang="fr-FR" dirty="0"/>
              <a:t>MERCI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72F704C-6F44-344D-8565-CF624F40541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15260"/>
          <a:stretch/>
        </p:blipFill>
        <p:spPr>
          <a:xfrm rot="5400000">
            <a:off x="-44035" y="249995"/>
            <a:ext cx="2818375" cy="2730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186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>
            <a:extLst>
              <a:ext uri="{FF2B5EF4-FFF2-40B4-BE49-F238E27FC236}">
                <a16:creationId xmlns:a16="http://schemas.microsoft.com/office/drawing/2014/main" id="{AA57F3BB-8D09-4EB7-8FA6-6F69B9530A6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9656" t="11759" r="7195" b="14246"/>
          <a:stretch/>
        </p:blipFill>
        <p:spPr>
          <a:xfrm>
            <a:off x="10035392" y="19780"/>
            <a:ext cx="1473472" cy="149905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8C86CD1A-F42A-45A8-8ECA-828BDB1559FE}"/>
              </a:ext>
            </a:extLst>
          </p:cNvPr>
          <p:cNvSpPr/>
          <p:nvPr userDrawn="1"/>
        </p:nvSpPr>
        <p:spPr>
          <a:xfrm>
            <a:off x="785445" y="2"/>
            <a:ext cx="1942707" cy="1296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space réservé de la date 3">
            <a:extLst>
              <a:ext uri="{FF2B5EF4-FFF2-40B4-BE49-F238E27FC236}">
                <a16:creationId xmlns:a16="http://schemas.microsoft.com/office/drawing/2014/main" id="{710484B1-1DAB-49AB-84F7-11A97BB8AE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429187" y="149973"/>
            <a:ext cx="904188" cy="216980"/>
          </a:xfrm>
        </p:spPr>
        <p:txBody>
          <a:bodyPr/>
          <a:lstStyle/>
          <a:p>
            <a:fld id="{263B0606-2D3D-4946-B61D-706B6977CEAE}" type="datetime3">
              <a:rPr lang="fr-FR" smtClean="0"/>
              <a:t>14.01.22</a:t>
            </a:fld>
            <a:endParaRPr lang="fr-FR" dirty="0"/>
          </a:p>
        </p:txBody>
      </p:sp>
      <p:sp>
        <p:nvSpPr>
          <p:cNvPr id="15" name="Espace réservé du pied de page 4">
            <a:extLst>
              <a:ext uri="{FF2B5EF4-FFF2-40B4-BE49-F238E27FC236}">
                <a16:creationId xmlns:a16="http://schemas.microsoft.com/office/drawing/2014/main" id="{B309A1B0-B778-40BC-AB66-7165146FA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8706" y="149973"/>
            <a:ext cx="5677293" cy="216981"/>
          </a:xfrm>
        </p:spPr>
        <p:txBody>
          <a:bodyPr/>
          <a:lstStyle/>
          <a:p>
            <a:r>
              <a:rPr lang="fr-FR"/>
              <a:t>Titre de la présentation</a:t>
            </a:r>
          </a:p>
        </p:txBody>
      </p:sp>
      <p:sp>
        <p:nvSpPr>
          <p:cNvPr id="16" name="Espace réservé du numéro de diapositive 5">
            <a:extLst>
              <a:ext uri="{FF2B5EF4-FFF2-40B4-BE49-F238E27FC236}">
                <a16:creationId xmlns:a16="http://schemas.microsoft.com/office/drawing/2014/main" id="{12F9A02C-F127-4486-993E-C21F2EA0D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64332" y="149973"/>
            <a:ext cx="454843" cy="216980"/>
          </a:xfrm>
        </p:spPr>
        <p:txBody>
          <a:bodyPr/>
          <a:lstStyle/>
          <a:p>
            <a:fld id="{67C35F49-E104-8448-9360-09FE91278B5B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Espace réservé du contenu 2">
            <a:extLst>
              <a:ext uri="{FF2B5EF4-FFF2-40B4-BE49-F238E27FC236}">
                <a16:creationId xmlns:a16="http://schemas.microsoft.com/office/drawing/2014/main" id="{1D572201-CBCB-46C7-80F1-057C54A04D3A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986773" y="991791"/>
            <a:ext cx="10314272" cy="583671"/>
          </a:xfrm>
        </p:spPr>
        <p:txBody>
          <a:bodyPr/>
          <a:lstStyle>
            <a:lvl1pPr>
              <a:lnSpc>
                <a:spcPts val="1600"/>
              </a:lnSpc>
              <a:defRPr sz="16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  <p:cxnSp>
        <p:nvCxnSpPr>
          <p:cNvPr id="18" name="Connecteur droit 17">
            <a:extLst>
              <a:ext uri="{FF2B5EF4-FFF2-40B4-BE49-F238E27FC236}">
                <a16:creationId xmlns:a16="http://schemas.microsoft.com/office/drawing/2014/main" id="{11972D66-3184-4320-84CC-93A5C0E0A5FB}"/>
              </a:ext>
            </a:extLst>
          </p:cNvPr>
          <p:cNvCxnSpPr/>
          <p:nvPr userDrawn="1"/>
        </p:nvCxnSpPr>
        <p:spPr>
          <a:xfrm>
            <a:off x="11444141" y="187200"/>
            <a:ext cx="0" cy="133343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re 7">
            <a:extLst>
              <a:ext uri="{FF2B5EF4-FFF2-40B4-BE49-F238E27FC236}">
                <a16:creationId xmlns:a16="http://schemas.microsoft.com/office/drawing/2014/main" id="{45AEF116-5228-450B-A983-2DC7A835A3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6773" y="330048"/>
            <a:ext cx="10314272" cy="575843"/>
          </a:xfrm>
        </p:spPr>
        <p:txBody>
          <a:bodyPr/>
          <a:lstStyle/>
          <a:p>
            <a:r>
              <a:rPr lang="fr-FR" dirty="0"/>
              <a:t>Modifiez le style du titre</a:t>
            </a:r>
          </a:p>
        </p:txBody>
      </p:sp>
    </p:spTree>
    <p:extLst>
      <p:ext uri="{BB962C8B-B14F-4D97-AF65-F5344CB8AC3E}">
        <p14:creationId xmlns:p14="http://schemas.microsoft.com/office/powerpoint/2010/main" val="3872065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 - 3 col b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>
            <a:extLst>
              <a:ext uri="{FF2B5EF4-FFF2-40B4-BE49-F238E27FC236}">
                <a16:creationId xmlns:a16="http://schemas.microsoft.com/office/drawing/2014/main" id="{5D84F749-631E-41F3-B70B-13BDE521E2C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9656" t="11759" r="7195" b="14246"/>
          <a:stretch/>
        </p:blipFill>
        <p:spPr>
          <a:xfrm>
            <a:off x="10035392" y="19780"/>
            <a:ext cx="1473472" cy="1499053"/>
          </a:xfrm>
          <a:prstGeom prst="rect">
            <a:avLst/>
          </a:prstGeom>
        </p:spPr>
      </p:pic>
      <p:sp>
        <p:nvSpPr>
          <p:cNvPr id="15" name="Espace réservé du contenu 2">
            <a:extLst>
              <a:ext uri="{FF2B5EF4-FFF2-40B4-BE49-F238E27FC236}">
                <a16:creationId xmlns:a16="http://schemas.microsoft.com/office/drawing/2014/main" id="{F8C12C6A-3C56-444C-98B2-9DEED22CFF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6633" y="2322576"/>
            <a:ext cx="3491585" cy="4144212"/>
          </a:xfrm>
          <a:solidFill>
            <a:schemeClr val="tx2">
              <a:alpha val="80000"/>
            </a:schemeClr>
          </a:solidFill>
        </p:spPr>
        <p:txBody>
          <a:bodyPr lIns="288000" tIns="288000" rIns="216000" bIns="144000"/>
          <a:lstStyle>
            <a:lvl1pPr marL="0" indent="0">
              <a:buSzPct val="125000"/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  <a:lvl2pPr marL="7937" indent="0">
              <a:buFont typeface="Arial" panose="020B0604020202020204" pitchFamily="34" charset="0"/>
              <a:buNone/>
              <a:defRPr sz="1300" b="1"/>
            </a:lvl2pPr>
            <a:lvl3pPr marL="9525" indent="0">
              <a:buNone/>
              <a:tabLst/>
              <a:defRPr/>
            </a:lvl3pPr>
            <a:lvl5pPr>
              <a:buClr>
                <a:schemeClr val="bg1"/>
              </a:buClr>
              <a:defRPr/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884D6729-705C-554E-9F0A-E18FBB67DFA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288219" y="2322513"/>
            <a:ext cx="3502470" cy="4144962"/>
          </a:xfrm>
          <a:solidFill>
            <a:srgbClr val="FCE6E6">
              <a:alpha val="69804"/>
            </a:srgbClr>
          </a:solidFill>
        </p:spPr>
        <p:txBody>
          <a:bodyPr lIns="288000" tIns="288000" rIns="216000" bIns="144000"/>
          <a:lstStyle>
            <a:lvl1pPr>
              <a:defRPr sz="2000">
                <a:solidFill>
                  <a:schemeClr val="tx2"/>
                </a:solidFill>
              </a:defRPr>
            </a:lvl1pPr>
            <a:lvl2pPr marL="7937" indent="0">
              <a:buFontTx/>
              <a:buNone/>
              <a:defRPr sz="1300" b="1"/>
            </a:lvl2pPr>
            <a:lvl3pPr marL="9525" indent="0">
              <a:buFontTx/>
              <a:buNone/>
              <a:tabLst/>
              <a:defRPr/>
            </a:lvl3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</p:txBody>
      </p:sp>
      <p:sp>
        <p:nvSpPr>
          <p:cNvPr id="22" name="Espace réservé du texte 6">
            <a:extLst>
              <a:ext uri="{FF2B5EF4-FFF2-40B4-BE49-F238E27FC236}">
                <a16:creationId xmlns:a16="http://schemas.microsoft.com/office/drawing/2014/main" id="{5BB9A211-536A-A04F-A18A-EBC677EE410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782531" y="2322513"/>
            <a:ext cx="3529704" cy="4144962"/>
          </a:xfrm>
          <a:solidFill>
            <a:srgbClr val="FEECE2">
              <a:alpha val="69804"/>
            </a:srgbClr>
          </a:solidFill>
        </p:spPr>
        <p:txBody>
          <a:bodyPr lIns="288000" tIns="288000" rIns="216000" bIns="144000"/>
          <a:lstStyle>
            <a:lvl1pPr>
              <a:defRPr sz="2000">
                <a:solidFill>
                  <a:schemeClr val="tx2"/>
                </a:solidFill>
              </a:defRPr>
            </a:lvl1pPr>
            <a:lvl2pPr marL="7937" indent="0">
              <a:buFontTx/>
              <a:buNone/>
              <a:defRPr sz="1300" b="1"/>
            </a:lvl2pPr>
            <a:lvl3pPr marL="9525" indent="0">
              <a:buFontTx/>
              <a:buNone/>
              <a:tabLst/>
              <a:defRPr/>
            </a:lvl3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C047536-587F-4F82-B842-D12AE2E4E5C7}"/>
              </a:ext>
            </a:extLst>
          </p:cNvPr>
          <p:cNvSpPr/>
          <p:nvPr userDrawn="1"/>
        </p:nvSpPr>
        <p:spPr>
          <a:xfrm>
            <a:off x="785445" y="2"/>
            <a:ext cx="1942707" cy="1296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space réservé de la date 3">
            <a:extLst>
              <a:ext uri="{FF2B5EF4-FFF2-40B4-BE49-F238E27FC236}">
                <a16:creationId xmlns:a16="http://schemas.microsoft.com/office/drawing/2014/main" id="{D6665120-92EB-44C5-B8EF-1218E74ADE1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429187" y="149973"/>
            <a:ext cx="904188" cy="216980"/>
          </a:xfrm>
        </p:spPr>
        <p:txBody>
          <a:bodyPr/>
          <a:lstStyle/>
          <a:p>
            <a:fld id="{263B0606-2D3D-4946-B61D-706B6977CEAE}" type="datetime3">
              <a:rPr lang="fr-FR" smtClean="0"/>
              <a:t>14.01.22</a:t>
            </a:fld>
            <a:endParaRPr lang="fr-FR" dirty="0"/>
          </a:p>
        </p:txBody>
      </p:sp>
      <p:sp>
        <p:nvSpPr>
          <p:cNvPr id="16" name="Espace réservé du pied de page 4">
            <a:extLst>
              <a:ext uri="{FF2B5EF4-FFF2-40B4-BE49-F238E27FC236}">
                <a16:creationId xmlns:a16="http://schemas.microsoft.com/office/drawing/2014/main" id="{444E7F36-8492-4DE3-8D43-8408B1CD8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8706" y="149973"/>
            <a:ext cx="5677293" cy="216981"/>
          </a:xfrm>
        </p:spPr>
        <p:txBody>
          <a:bodyPr/>
          <a:lstStyle/>
          <a:p>
            <a:r>
              <a:rPr lang="fr-FR"/>
              <a:t>Titre de la présentation</a:t>
            </a:r>
          </a:p>
        </p:txBody>
      </p:sp>
      <p:sp>
        <p:nvSpPr>
          <p:cNvPr id="17" name="Espace réservé du numéro de diapositive 5">
            <a:extLst>
              <a:ext uri="{FF2B5EF4-FFF2-40B4-BE49-F238E27FC236}">
                <a16:creationId xmlns:a16="http://schemas.microsoft.com/office/drawing/2014/main" id="{DED42121-CA13-42C7-9BA7-E5BEC7EA5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64332" y="149973"/>
            <a:ext cx="454843" cy="216980"/>
          </a:xfrm>
        </p:spPr>
        <p:txBody>
          <a:bodyPr/>
          <a:lstStyle/>
          <a:p>
            <a:fld id="{67C35F49-E104-8448-9360-09FE91278B5B}" type="slidenum">
              <a:rPr lang="fr-FR" smtClean="0"/>
              <a:t>‹N°›</a:t>
            </a:fld>
            <a:endParaRPr lang="fr-FR"/>
          </a:p>
        </p:txBody>
      </p:sp>
      <p:sp>
        <p:nvSpPr>
          <p:cNvPr id="18" name="Espace réservé du contenu 2">
            <a:extLst>
              <a:ext uri="{FF2B5EF4-FFF2-40B4-BE49-F238E27FC236}">
                <a16:creationId xmlns:a16="http://schemas.microsoft.com/office/drawing/2014/main" id="{7F6881B2-5015-4546-828D-1745BF50ED10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986773" y="991791"/>
            <a:ext cx="10314272" cy="583671"/>
          </a:xfrm>
        </p:spPr>
        <p:txBody>
          <a:bodyPr/>
          <a:lstStyle>
            <a:lvl1pPr>
              <a:lnSpc>
                <a:spcPts val="1600"/>
              </a:lnSpc>
              <a:defRPr sz="16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  <p:cxnSp>
        <p:nvCxnSpPr>
          <p:cNvPr id="19" name="Connecteur droit 18">
            <a:extLst>
              <a:ext uri="{FF2B5EF4-FFF2-40B4-BE49-F238E27FC236}">
                <a16:creationId xmlns:a16="http://schemas.microsoft.com/office/drawing/2014/main" id="{91268DF8-45BD-4A40-B873-363166CCB03E}"/>
              </a:ext>
            </a:extLst>
          </p:cNvPr>
          <p:cNvCxnSpPr/>
          <p:nvPr userDrawn="1"/>
        </p:nvCxnSpPr>
        <p:spPr>
          <a:xfrm>
            <a:off x="11444141" y="187200"/>
            <a:ext cx="0" cy="133343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re 7">
            <a:extLst>
              <a:ext uri="{FF2B5EF4-FFF2-40B4-BE49-F238E27FC236}">
                <a16:creationId xmlns:a16="http://schemas.microsoft.com/office/drawing/2014/main" id="{ABED335C-C9E1-480C-B990-E42880152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6773" y="330048"/>
            <a:ext cx="10314272" cy="575843"/>
          </a:xfrm>
        </p:spPr>
        <p:txBody>
          <a:bodyPr/>
          <a:lstStyle/>
          <a:p>
            <a:r>
              <a:rPr lang="fr-FR" dirty="0"/>
              <a:t>Modifiez le style du titre</a:t>
            </a:r>
          </a:p>
        </p:txBody>
      </p:sp>
    </p:spTree>
    <p:extLst>
      <p:ext uri="{BB962C8B-B14F-4D97-AF65-F5344CB8AC3E}">
        <p14:creationId xmlns:p14="http://schemas.microsoft.com/office/powerpoint/2010/main" val="2699235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 - 3 c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>
            <a:extLst>
              <a:ext uri="{FF2B5EF4-FFF2-40B4-BE49-F238E27FC236}">
                <a16:creationId xmlns:a16="http://schemas.microsoft.com/office/drawing/2014/main" id="{1FD7464D-7123-4284-A1A0-5D559A7E979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9656" t="11759" r="7195" b="14246"/>
          <a:stretch/>
        </p:blipFill>
        <p:spPr>
          <a:xfrm>
            <a:off x="10035392" y="19780"/>
            <a:ext cx="1473472" cy="1499053"/>
          </a:xfrm>
          <a:prstGeom prst="rect">
            <a:avLst/>
          </a:prstGeom>
        </p:spPr>
      </p:pic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7ED8C10-6154-D14C-8CE7-3CF20EA43B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6634" y="3429000"/>
            <a:ext cx="3213985" cy="3037788"/>
          </a:xfrm>
        </p:spPr>
        <p:txBody>
          <a:bodyPr/>
          <a:lstStyle>
            <a:lvl1pPr marL="285750" indent="-285750">
              <a:buSzPct val="125000"/>
              <a:buFontTx/>
              <a:buBlip>
                <a:blip r:embed="rId3"/>
              </a:buBlip>
              <a:defRPr sz="1700"/>
            </a:lvl1pPr>
            <a:lvl2pPr marL="7937" indent="0">
              <a:buFont typeface="Arial" panose="020B0604020202020204" pitchFamily="34" charset="0"/>
              <a:buNone/>
              <a:defRPr sz="1300" b="1"/>
            </a:lvl2pPr>
            <a:lvl3pPr marL="9525" indent="0">
              <a:buNone/>
              <a:tabLst/>
              <a:defRPr/>
            </a:lvl3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4A49DC1D-16B4-B649-81B2-3A8F340D925F}"/>
              </a:ext>
            </a:extLst>
          </p:cNvPr>
          <p:cNvSpPr/>
          <p:nvPr userDrawn="1"/>
        </p:nvSpPr>
        <p:spPr>
          <a:xfrm>
            <a:off x="808596" y="2220265"/>
            <a:ext cx="916828" cy="94294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E25A61F8-F1C6-494F-8DF3-0C1143C686D6}"/>
              </a:ext>
            </a:extLst>
          </p:cNvPr>
          <p:cNvSpPr/>
          <p:nvPr userDrawn="1"/>
        </p:nvSpPr>
        <p:spPr>
          <a:xfrm>
            <a:off x="4479386" y="2220265"/>
            <a:ext cx="916828" cy="942940"/>
          </a:xfrm>
          <a:prstGeom prst="ellipse">
            <a:avLst/>
          </a:prstGeom>
          <a:solidFill>
            <a:srgbClr val="FC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Ellipse 13">
            <a:extLst>
              <a:ext uri="{FF2B5EF4-FFF2-40B4-BE49-F238E27FC236}">
                <a16:creationId xmlns:a16="http://schemas.microsoft.com/office/drawing/2014/main" id="{B81A18DB-88C4-8A4F-BC57-B3F5BA39E8D2}"/>
              </a:ext>
            </a:extLst>
          </p:cNvPr>
          <p:cNvSpPr/>
          <p:nvPr userDrawn="1"/>
        </p:nvSpPr>
        <p:spPr>
          <a:xfrm>
            <a:off x="8138964" y="2220265"/>
            <a:ext cx="916828" cy="94294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8" name="Espace réservé du contenu 2">
            <a:extLst>
              <a:ext uri="{FF2B5EF4-FFF2-40B4-BE49-F238E27FC236}">
                <a16:creationId xmlns:a16="http://schemas.microsoft.com/office/drawing/2014/main" id="{671C1A38-9D50-1C45-AC1F-010C22CBEE74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4489112" y="3429000"/>
            <a:ext cx="3213985" cy="3037788"/>
          </a:xfrm>
        </p:spPr>
        <p:txBody>
          <a:bodyPr/>
          <a:lstStyle>
            <a:lvl1pPr marL="285750" indent="-285750">
              <a:buSzPct val="125000"/>
              <a:buFontTx/>
              <a:buBlip>
                <a:blip r:embed="rId3"/>
              </a:buBlip>
              <a:defRPr sz="1700"/>
            </a:lvl1pPr>
            <a:lvl2pPr marL="7937" indent="0">
              <a:buFont typeface="Arial" panose="020B0604020202020204" pitchFamily="34" charset="0"/>
              <a:buNone/>
              <a:defRPr sz="1300" b="1"/>
            </a:lvl2pPr>
            <a:lvl3pPr marL="9525" indent="0">
              <a:buNone/>
              <a:tabLst/>
              <a:defRPr/>
            </a:lvl3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9" name="Espace réservé du contenu 2">
            <a:extLst>
              <a:ext uri="{FF2B5EF4-FFF2-40B4-BE49-F238E27FC236}">
                <a16:creationId xmlns:a16="http://schemas.microsoft.com/office/drawing/2014/main" id="{56C87AE6-77FD-084B-BAE6-8DF693A97D36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8153404" y="3429000"/>
            <a:ext cx="3213985" cy="3037788"/>
          </a:xfrm>
        </p:spPr>
        <p:txBody>
          <a:bodyPr/>
          <a:lstStyle>
            <a:lvl1pPr marL="285750" indent="-285750">
              <a:buSzPct val="125000"/>
              <a:buFontTx/>
              <a:buBlip>
                <a:blip r:embed="rId3"/>
              </a:buBlip>
              <a:defRPr sz="1700"/>
            </a:lvl1pPr>
            <a:lvl2pPr marL="7937" indent="0">
              <a:buFont typeface="Arial" panose="020B0604020202020204" pitchFamily="34" charset="0"/>
              <a:buNone/>
              <a:defRPr sz="1300" b="1"/>
            </a:lvl2pPr>
            <a:lvl3pPr marL="9525" indent="0">
              <a:buNone/>
              <a:tabLst/>
              <a:defRPr/>
            </a:lvl3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7523138-D053-49CC-A869-B66C1FB9EB43}"/>
              </a:ext>
            </a:extLst>
          </p:cNvPr>
          <p:cNvSpPr/>
          <p:nvPr userDrawn="1"/>
        </p:nvSpPr>
        <p:spPr>
          <a:xfrm>
            <a:off x="785445" y="2"/>
            <a:ext cx="1942707" cy="1296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space réservé de la date 3">
            <a:extLst>
              <a:ext uri="{FF2B5EF4-FFF2-40B4-BE49-F238E27FC236}">
                <a16:creationId xmlns:a16="http://schemas.microsoft.com/office/drawing/2014/main" id="{E9335DEC-E3AD-4EE4-A273-309770C0BCE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429187" y="149973"/>
            <a:ext cx="904188" cy="216980"/>
          </a:xfrm>
        </p:spPr>
        <p:txBody>
          <a:bodyPr/>
          <a:lstStyle/>
          <a:p>
            <a:fld id="{263B0606-2D3D-4946-B61D-706B6977CEAE}" type="datetime3">
              <a:rPr lang="fr-FR" smtClean="0"/>
              <a:t>14.01.22</a:t>
            </a:fld>
            <a:endParaRPr lang="fr-FR" dirty="0"/>
          </a:p>
        </p:txBody>
      </p:sp>
      <p:sp>
        <p:nvSpPr>
          <p:cNvPr id="20" name="Espace réservé du pied de page 4">
            <a:extLst>
              <a:ext uri="{FF2B5EF4-FFF2-40B4-BE49-F238E27FC236}">
                <a16:creationId xmlns:a16="http://schemas.microsoft.com/office/drawing/2014/main" id="{5EF2A366-1CCF-4AA4-BDBE-C063523A4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8706" y="149973"/>
            <a:ext cx="5677293" cy="216981"/>
          </a:xfrm>
        </p:spPr>
        <p:txBody>
          <a:bodyPr/>
          <a:lstStyle/>
          <a:p>
            <a:r>
              <a:rPr lang="fr-FR"/>
              <a:t>Titre de la présentation</a:t>
            </a:r>
          </a:p>
        </p:txBody>
      </p:sp>
      <p:sp>
        <p:nvSpPr>
          <p:cNvPr id="21" name="Espace réservé du numéro de diapositive 5">
            <a:extLst>
              <a:ext uri="{FF2B5EF4-FFF2-40B4-BE49-F238E27FC236}">
                <a16:creationId xmlns:a16="http://schemas.microsoft.com/office/drawing/2014/main" id="{2DE4A7CC-301D-429A-8150-E5323E2D5C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64332" y="149973"/>
            <a:ext cx="454843" cy="216980"/>
          </a:xfrm>
        </p:spPr>
        <p:txBody>
          <a:bodyPr/>
          <a:lstStyle/>
          <a:p>
            <a:fld id="{67C35F49-E104-8448-9360-09FE91278B5B}" type="slidenum">
              <a:rPr lang="fr-FR" smtClean="0"/>
              <a:t>‹N°›</a:t>
            </a:fld>
            <a:endParaRPr lang="fr-FR"/>
          </a:p>
        </p:txBody>
      </p:sp>
      <p:sp>
        <p:nvSpPr>
          <p:cNvPr id="22" name="Espace réservé du contenu 2">
            <a:extLst>
              <a:ext uri="{FF2B5EF4-FFF2-40B4-BE49-F238E27FC236}">
                <a16:creationId xmlns:a16="http://schemas.microsoft.com/office/drawing/2014/main" id="{884E9CB6-539E-4CFA-AC47-C01874B34F2C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986773" y="991791"/>
            <a:ext cx="10314272" cy="583671"/>
          </a:xfrm>
        </p:spPr>
        <p:txBody>
          <a:bodyPr/>
          <a:lstStyle>
            <a:lvl1pPr>
              <a:lnSpc>
                <a:spcPts val="1600"/>
              </a:lnSpc>
              <a:defRPr sz="16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E005EC1E-DBD7-4BA9-BF8A-2A66D1E1C049}"/>
              </a:ext>
            </a:extLst>
          </p:cNvPr>
          <p:cNvCxnSpPr/>
          <p:nvPr userDrawn="1"/>
        </p:nvCxnSpPr>
        <p:spPr>
          <a:xfrm>
            <a:off x="11444141" y="187200"/>
            <a:ext cx="0" cy="133343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re 7">
            <a:extLst>
              <a:ext uri="{FF2B5EF4-FFF2-40B4-BE49-F238E27FC236}">
                <a16:creationId xmlns:a16="http://schemas.microsoft.com/office/drawing/2014/main" id="{5F6AF49B-F3A1-4502-82A0-60E3ACD4E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6773" y="330048"/>
            <a:ext cx="10314272" cy="575843"/>
          </a:xfrm>
        </p:spPr>
        <p:txBody>
          <a:bodyPr/>
          <a:lstStyle/>
          <a:p>
            <a:r>
              <a:rPr lang="fr-FR" dirty="0"/>
              <a:t>Modifiez le style du titre</a:t>
            </a:r>
          </a:p>
        </p:txBody>
      </p:sp>
    </p:spTree>
    <p:extLst>
      <p:ext uri="{BB962C8B-B14F-4D97-AF65-F5344CB8AC3E}">
        <p14:creationId xmlns:p14="http://schemas.microsoft.com/office/powerpoint/2010/main" val="313071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 - 2 col b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>
            <a:extLst>
              <a:ext uri="{FF2B5EF4-FFF2-40B4-BE49-F238E27FC236}">
                <a16:creationId xmlns:a16="http://schemas.microsoft.com/office/drawing/2014/main" id="{44BCE409-5F99-489D-88FE-A021F930C3E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9656" t="11759" r="7195" b="14246"/>
          <a:stretch/>
        </p:blipFill>
        <p:spPr>
          <a:xfrm>
            <a:off x="10035392" y="19780"/>
            <a:ext cx="1473472" cy="1499053"/>
          </a:xfrm>
          <a:prstGeom prst="rect">
            <a:avLst/>
          </a:prstGeom>
        </p:spPr>
      </p:pic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7ED8C10-6154-D14C-8CE7-3CF20EA43B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6633" y="2322576"/>
            <a:ext cx="5237377" cy="4144212"/>
          </a:xfrm>
          <a:solidFill>
            <a:srgbClr val="FEECE2">
              <a:alpha val="70000"/>
            </a:srgbClr>
          </a:solidFill>
        </p:spPr>
        <p:txBody>
          <a:bodyPr lIns="288000" tIns="288000" rIns="216000" bIns="144000"/>
          <a:lstStyle>
            <a:lvl1pPr marL="0" indent="0">
              <a:buSzPct val="125000"/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</a:defRPr>
            </a:lvl1pPr>
            <a:lvl2pPr marL="7937" indent="0">
              <a:buFont typeface="Arial" panose="020B0604020202020204" pitchFamily="34" charset="0"/>
              <a:buNone/>
              <a:defRPr sz="1300" b="1"/>
            </a:lvl2pPr>
            <a:lvl3pPr marL="9525" indent="0">
              <a:buNone/>
              <a:tabLst/>
              <a:defRPr/>
            </a:lvl3pPr>
            <a:lvl5pPr>
              <a:buClr>
                <a:schemeClr val="bg1"/>
              </a:buClr>
              <a:defRPr/>
            </a:lvl5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</p:txBody>
      </p:sp>
      <p:sp>
        <p:nvSpPr>
          <p:cNvPr id="17" name="Espace réservé du texte 16">
            <a:extLst>
              <a:ext uri="{FF2B5EF4-FFF2-40B4-BE49-F238E27FC236}">
                <a16:creationId xmlns:a16="http://schemas.microsoft.com/office/drawing/2014/main" id="{160E6B8C-CDDB-C54F-9398-A4E76FC60E8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33797" y="2322513"/>
            <a:ext cx="5278437" cy="4144212"/>
          </a:xfrm>
          <a:solidFill>
            <a:srgbClr val="E1F0E8">
              <a:alpha val="80000"/>
            </a:srgbClr>
          </a:solidFill>
        </p:spPr>
        <p:txBody>
          <a:bodyPr lIns="288000" tIns="288000" rIns="216000" bIns="144000"/>
          <a:lstStyle>
            <a:lvl1pPr>
              <a:defRPr sz="2000">
                <a:solidFill>
                  <a:schemeClr val="bg1"/>
                </a:solidFill>
              </a:defRPr>
            </a:lvl1pPr>
            <a:lvl2pPr marL="7937" indent="0">
              <a:buFontTx/>
              <a:buNone/>
              <a:defRPr sz="1300" b="1"/>
            </a:lvl2pPr>
            <a:lvl3pPr marL="9525" indent="0">
              <a:buFontTx/>
              <a:buNone/>
              <a:tabLst/>
              <a:defRPr/>
            </a:lvl3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7E6DC89-D97F-4CF3-8224-AF00E4C5DD16}"/>
              </a:ext>
            </a:extLst>
          </p:cNvPr>
          <p:cNvSpPr/>
          <p:nvPr userDrawn="1"/>
        </p:nvSpPr>
        <p:spPr>
          <a:xfrm>
            <a:off x="785445" y="2"/>
            <a:ext cx="1942707" cy="1296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space réservé de la date 3">
            <a:extLst>
              <a:ext uri="{FF2B5EF4-FFF2-40B4-BE49-F238E27FC236}">
                <a16:creationId xmlns:a16="http://schemas.microsoft.com/office/drawing/2014/main" id="{63AD40C1-0011-4755-A652-223586D285D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429187" y="149973"/>
            <a:ext cx="904188" cy="216980"/>
          </a:xfrm>
        </p:spPr>
        <p:txBody>
          <a:bodyPr/>
          <a:lstStyle/>
          <a:p>
            <a:fld id="{263B0606-2D3D-4946-B61D-706B6977CEAE}" type="datetime3">
              <a:rPr lang="fr-FR" smtClean="0"/>
              <a:t>14.01.22</a:t>
            </a:fld>
            <a:endParaRPr lang="fr-FR" dirty="0"/>
          </a:p>
        </p:txBody>
      </p:sp>
      <p:sp>
        <p:nvSpPr>
          <p:cNvPr id="15" name="Espace réservé du pied de page 4">
            <a:extLst>
              <a:ext uri="{FF2B5EF4-FFF2-40B4-BE49-F238E27FC236}">
                <a16:creationId xmlns:a16="http://schemas.microsoft.com/office/drawing/2014/main" id="{F5685345-7998-4D03-ADA2-784107D176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8706" y="149973"/>
            <a:ext cx="5677293" cy="216981"/>
          </a:xfrm>
        </p:spPr>
        <p:txBody>
          <a:bodyPr/>
          <a:lstStyle/>
          <a:p>
            <a:r>
              <a:rPr lang="fr-FR"/>
              <a:t>Titre de la présentation</a:t>
            </a:r>
          </a:p>
        </p:txBody>
      </p:sp>
      <p:sp>
        <p:nvSpPr>
          <p:cNvPr id="16" name="Espace réservé du numéro de diapositive 5">
            <a:extLst>
              <a:ext uri="{FF2B5EF4-FFF2-40B4-BE49-F238E27FC236}">
                <a16:creationId xmlns:a16="http://schemas.microsoft.com/office/drawing/2014/main" id="{D2F230CB-C913-40E3-BE1F-4A9B62904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64332" y="149973"/>
            <a:ext cx="454843" cy="216980"/>
          </a:xfrm>
        </p:spPr>
        <p:txBody>
          <a:bodyPr/>
          <a:lstStyle/>
          <a:p>
            <a:fld id="{67C35F49-E104-8448-9360-09FE91278B5B}" type="slidenum">
              <a:rPr lang="fr-FR" smtClean="0"/>
              <a:t>‹N°›</a:t>
            </a:fld>
            <a:endParaRPr lang="fr-FR"/>
          </a:p>
        </p:txBody>
      </p:sp>
      <p:sp>
        <p:nvSpPr>
          <p:cNvPr id="18" name="Espace réservé du contenu 2">
            <a:extLst>
              <a:ext uri="{FF2B5EF4-FFF2-40B4-BE49-F238E27FC236}">
                <a16:creationId xmlns:a16="http://schemas.microsoft.com/office/drawing/2014/main" id="{9D3A71AB-49E5-4A52-87DE-9DEAF11B6C6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986773" y="991791"/>
            <a:ext cx="10314272" cy="583671"/>
          </a:xfrm>
        </p:spPr>
        <p:txBody>
          <a:bodyPr/>
          <a:lstStyle>
            <a:lvl1pPr>
              <a:lnSpc>
                <a:spcPts val="1600"/>
              </a:lnSpc>
              <a:defRPr sz="16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  <p:cxnSp>
        <p:nvCxnSpPr>
          <p:cNvPr id="19" name="Connecteur droit 18">
            <a:extLst>
              <a:ext uri="{FF2B5EF4-FFF2-40B4-BE49-F238E27FC236}">
                <a16:creationId xmlns:a16="http://schemas.microsoft.com/office/drawing/2014/main" id="{001A3CA1-C3A8-4B90-8E86-DF5FFD3170BE}"/>
              </a:ext>
            </a:extLst>
          </p:cNvPr>
          <p:cNvCxnSpPr/>
          <p:nvPr userDrawn="1"/>
        </p:nvCxnSpPr>
        <p:spPr>
          <a:xfrm>
            <a:off x="11444141" y="187200"/>
            <a:ext cx="0" cy="133343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re 7">
            <a:extLst>
              <a:ext uri="{FF2B5EF4-FFF2-40B4-BE49-F238E27FC236}">
                <a16:creationId xmlns:a16="http://schemas.microsoft.com/office/drawing/2014/main" id="{57CE1240-526A-41E3-A4AD-1043C133E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6773" y="330048"/>
            <a:ext cx="10314272" cy="575843"/>
          </a:xfrm>
        </p:spPr>
        <p:txBody>
          <a:bodyPr/>
          <a:lstStyle/>
          <a:p>
            <a:r>
              <a:rPr lang="fr-FR" dirty="0"/>
              <a:t>Modifiez le style du titre</a:t>
            </a:r>
          </a:p>
        </p:txBody>
      </p:sp>
    </p:spTree>
    <p:extLst>
      <p:ext uri="{BB962C8B-B14F-4D97-AF65-F5344CB8AC3E}">
        <p14:creationId xmlns:p14="http://schemas.microsoft.com/office/powerpoint/2010/main" val="541751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 - 2 c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>
            <a:extLst>
              <a:ext uri="{FF2B5EF4-FFF2-40B4-BE49-F238E27FC236}">
                <a16:creationId xmlns:a16="http://schemas.microsoft.com/office/drawing/2014/main" id="{72F0EE71-F919-4793-A9AB-EFCF7C72495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9656" t="11759" r="7195" b="14246"/>
          <a:stretch/>
        </p:blipFill>
        <p:spPr>
          <a:xfrm>
            <a:off x="10035392" y="19780"/>
            <a:ext cx="1473472" cy="1499053"/>
          </a:xfrm>
          <a:prstGeom prst="rect">
            <a:avLst/>
          </a:prstGeom>
        </p:spPr>
      </p:pic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7ED8C10-6154-D14C-8CE7-3CF20EA43B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6633" y="3429000"/>
            <a:ext cx="5079125" cy="3037788"/>
          </a:xfrm>
        </p:spPr>
        <p:txBody>
          <a:bodyPr/>
          <a:lstStyle>
            <a:lvl1pPr marL="285750" indent="-285750">
              <a:buSzPct val="125000"/>
              <a:buFontTx/>
              <a:buBlip>
                <a:blip r:embed="rId3"/>
              </a:buBlip>
              <a:defRPr sz="1700"/>
            </a:lvl1pPr>
            <a:lvl2pPr marL="7937" indent="0">
              <a:buFont typeface="Arial" panose="020B0604020202020204" pitchFamily="34" charset="0"/>
              <a:buNone/>
              <a:defRPr sz="1300" b="1"/>
            </a:lvl2pPr>
            <a:lvl3pPr marL="9525" indent="0">
              <a:buNone/>
              <a:tabLst/>
              <a:defRPr/>
            </a:lvl3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4A49DC1D-16B4-B649-81B2-3A8F340D925F}"/>
              </a:ext>
            </a:extLst>
          </p:cNvPr>
          <p:cNvSpPr/>
          <p:nvPr userDrawn="1"/>
        </p:nvSpPr>
        <p:spPr>
          <a:xfrm>
            <a:off x="808596" y="2220265"/>
            <a:ext cx="916828" cy="94294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14" name="Ellipse 13">
            <a:extLst>
              <a:ext uri="{FF2B5EF4-FFF2-40B4-BE49-F238E27FC236}">
                <a16:creationId xmlns:a16="http://schemas.microsoft.com/office/drawing/2014/main" id="{B81A18DB-88C4-8A4F-BC57-B3F5BA39E8D2}"/>
              </a:ext>
            </a:extLst>
          </p:cNvPr>
          <p:cNvSpPr/>
          <p:nvPr userDrawn="1"/>
        </p:nvSpPr>
        <p:spPr>
          <a:xfrm>
            <a:off x="6260235" y="2220265"/>
            <a:ext cx="916828" cy="94294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9" name="Espace réservé du contenu 2">
            <a:extLst>
              <a:ext uri="{FF2B5EF4-FFF2-40B4-BE49-F238E27FC236}">
                <a16:creationId xmlns:a16="http://schemas.microsoft.com/office/drawing/2014/main" id="{56C87AE6-77FD-084B-BAE6-8DF693A97D36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6274674" y="3429000"/>
            <a:ext cx="5079125" cy="3037788"/>
          </a:xfrm>
        </p:spPr>
        <p:txBody>
          <a:bodyPr/>
          <a:lstStyle>
            <a:lvl1pPr marL="285750" indent="-285750">
              <a:buSzPct val="125000"/>
              <a:buFontTx/>
              <a:buBlip>
                <a:blip r:embed="rId3"/>
              </a:buBlip>
              <a:defRPr sz="1700"/>
            </a:lvl1pPr>
            <a:lvl2pPr marL="7937" indent="0">
              <a:buFont typeface="Arial" panose="020B0604020202020204" pitchFamily="34" charset="0"/>
              <a:buNone/>
              <a:defRPr sz="1300" b="1"/>
            </a:lvl2pPr>
            <a:lvl3pPr marL="9525" indent="0">
              <a:buNone/>
              <a:tabLst/>
              <a:defRPr/>
            </a:lvl3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7873197-D397-44D6-A255-558B61A2870C}"/>
              </a:ext>
            </a:extLst>
          </p:cNvPr>
          <p:cNvSpPr/>
          <p:nvPr userDrawn="1"/>
        </p:nvSpPr>
        <p:spPr>
          <a:xfrm>
            <a:off x="785445" y="2"/>
            <a:ext cx="1942707" cy="1296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space réservé de la date 3">
            <a:extLst>
              <a:ext uri="{FF2B5EF4-FFF2-40B4-BE49-F238E27FC236}">
                <a16:creationId xmlns:a16="http://schemas.microsoft.com/office/drawing/2014/main" id="{C84F587B-78EF-49C8-960E-9BBC613D6A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429187" y="149973"/>
            <a:ext cx="904188" cy="216980"/>
          </a:xfrm>
        </p:spPr>
        <p:txBody>
          <a:bodyPr/>
          <a:lstStyle/>
          <a:p>
            <a:fld id="{263B0606-2D3D-4946-B61D-706B6977CEAE}" type="datetime3">
              <a:rPr lang="fr-FR" smtClean="0"/>
              <a:t>14.01.22</a:t>
            </a:fld>
            <a:endParaRPr lang="fr-FR" dirty="0"/>
          </a:p>
        </p:txBody>
      </p:sp>
      <p:sp>
        <p:nvSpPr>
          <p:cNvPr id="17" name="Espace réservé du pied de page 4">
            <a:extLst>
              <a:ext uri="{FF2B5EF4-FFF2-40B4-BE49-F238E27FC236}">
                <a16:creationId xmlns:a16="http://schemas.microsoft.com/office/drawing/2014/main" id="{8F449FCF-5271-4683-A9E5-3EE2E080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8706" y="149973"/>
            <a:ext cx="5677293" cy="216981"/>
          </a:xfrm>
        </p:spPr>
        <p:txBody>
          <a:bodyPr/>
          <a:lstStyle/>
          <a:p>
            <a:r>
              <a:rPr lang="fr-FR"/>
              <a:t>Titre de la présentation</a:t>
            </a:r>
          </a:p>
        </p:txBody>
      </p:sp>
      <p:sp>
        <p:nvSpPr>
          <p:cNvPr id="18" name="Espace réservé du numéro de diapositive 5">
            <a:extLst>
              <a:ext uri="{FF2B5EF4-FFF2-40B4-BE49-F238E27FC236}">
                <a16:creationId xmlns:a16="http://schemas.microsoft.com/office/drawing/2014/main" id="{03551709-50EF-468B-91E0-D45537611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64332" y="149973"/>
            <a:ext cx="454843" cy="216980"/>
          </a:xfrm>
        </p:spPr>
        <p:txBody>
          <a:bodyPr/>
          <a:lstStyle/>
          <a:p>
            <a:fld id="{67C35F49-E104-8448-9360-09FE91278B5B}" type="slidenum">
              <a:rPr lang="fr-FR" smtClean="0"/>
              <a:t>‹N°›</a:t>
            </a:fld>
            <a:endParaRPr lang="fr-FR"/>
          </a:p>
        </p:txBody>
      </p:sp>
      <p:sp>
        <p:nvSpPr>
          <p:cNvPr id="20" name="Espace réservé du contenu 2">
            <a:extLst>
              <a:ext uri="{FF2B5EF4-FFF2-40B4-BE49-F238E27FC236}">
                <a16:creationId xmlns:a16="http://schemas.microsoft.com/office/drawing/2014/main" id="{986FFF35-A1BE-448C-A0B6-744CBCEDA8EA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986773" y="991791"/>
            <a:ext cx="10314272" cy="583671"/>
          </a:xfrm>
        </p:spPr>
        <p:txBody>
          <a:bodyPr/>
          <a:lstStyle>
            <a:lvl1pPr>
              <a:lnSpc>
                <a:spcPts val="1600"/>
              </a:lnSpc>
              <a:defRPr sz="16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A339ADF9-8A32-4192-9950-76EC55C7EF9C}"/>
              </a:ext>
            </a:extLst>
          </p:cNvPr>
          <p:cNvCxnSpPr/>
          <p:nvPr userDrawn="1"/>
        </p:nvCxnSpPr>
        <p:spPr>
          <a:xfrm>
            <a:off x="11444141" y="187200"/>
            <a:ext cx="0" cy="133343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itre 7">
            <a:extLst>
              <a:ext uri="{FF2B5EF4-FFF2-40B4-BE49-F238E27FC236}">
                <a16:creationId xmlns:a16="http://schemas.microsoft.com/office/drawing/2014/main" id="{87EC39D0-849A-4575-81D2-9CBF4A621E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6773" y="330048"/>
            <a:ext cx="10314272" cy="575843"/>
          </a:xfrm>
        </p:spPr>
        <p:txBody>
          <a:bodyPr/>
          <a:lstStyle/>
          <a:p>
            <a:r>
              <a:rPr lang="fr-FR" dirty="0"/>
              <a:t>Modifiez le style du titre</a:t>
            </a:r>
          </a:p>
        </p:txBody>
      </p:sp>
    </p:spTree>
    <p:extLst>
      <p:ext uri="{BB962C8B-B14F-4D97-AF65-F5344CB8AC3E}">
        <p14:creationId xmlns:p14="http://schemas.microsoft.com/office/powerpoint/2010/main" val="721519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 + encadré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>
            <a:extLst>
              <a:ext uri="{FF2B5EF4-FFF2-40B4-BE49-F238E27FC236}">
                <a16:creationId xmlns:a16="http://schemas.microsoft.com/office/drawing/2014/main" id="{EF7716CF-518C-4746-8629-416A4508374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9656" t="11759" r="7195" b="14246"/>
          <a:stretch/>
        </p:blipFill>
        <p:spPr>
          <a:xfrm>
            <a:off x="10035392" y="19780"/>
            <a:ext cx="1473472" cy="1499053"/>
          </a:xfrm>
          <a:prstGeom prst="rect">
            <a:avLst/>
          </a:prstGeom>
        </p:spPr>
      </p:pic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7ED8C10-6154-D14C-8CE7-3CF20EA43B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6634" y="1992429"/>
            <a:ext cx="5257799" cy="4474359"/>
          </a:xfrm>
        </p:spPr>
        <p:txBody>
          <a:bodyPr/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E312786-C1E6-4C4F-B766-F356B04AC994}"/>
              </a:ext>
            </a:extLst>
          </p:cNvPr>
          <p:cNvSpPr/>
          <p:nvPr userDrawn="1"/>
        </p:nvSpPr>
        <p:spPr>
          <a:xfrm>
            <a:off x="8149421" y="5345161"/>
            <a:ext cx="1520846" cy="15188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170472C-F7E0-E141-89A4-22397EBFC76D}"/>
              </a:ext>
            </a:extLst>
          </p:cNvPr>
          <p:cNvSpPr/>
          <p:nvPr userDrawn="1"/>
        </p:nvSpPr>
        <p:spPr>
          <a:xfrm>
            <a:off x="9670267" y="2826787"/>
            <a:ext cx="2521733" cy="251837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ED6C7E"/>
              </a:solidFill>
            </a:endParaRP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7915DB64-4DD9-6740-AECD-63684740086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869214" y="2826787"/>
            <a:ext cx="2149749" cy="2518375"/>
          </a:xfrm>
        </p:spPr>
        <p:txBody>
          <a:bodyPr anchor="ctr"/>
          <a:lstStyle>
            <a:lvl1pPr>
              <a:defRPr sz="1600" b="1">
                <a:solidFill>
                  <a:schemeClr val="tx2"/>
                </a:solidFill>
              </a:defRPr>
            </a:lvl1pPr>
            <a:lvl2pPr marL="7937" indent="0">
              <a:buFont typeface="Arial" panose="020B0604020202020204" pitchFamily="34" charset="0"/>
              <a:buNone/>
              <a:defRPr lang="fr-FR" sz="12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9F28E6F-D0B7-418F-BD4E-CD6F6A53BBF9}"/>
              </a:ext>
            </a:extLst>
          </p:cNvPr>
          <p:cNvSpPr/>
          <p:nvPr userDrawn="1"/>
        </p:nvSpPr>
        <p:spPr>
          <a:xfrm>
            <a:off x="785445" y="2"/>
            <a:ext cx="1942707" cy="1296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space réservé de la date 3">
            <a:extLst>
              <a:ext uri="{FF2B5EF4-FFF2-40B4-BE49-F238E27FC236}">
                <a16:creationId xmlns:a16="http://schemas.microsoft.com/office/drawing/2014/main" id="{6FA68F29-8832-4823-980D-22469B81F3C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429187" y="149973"/>
            <a:ext cx="904188" cy="216980"/>
          </a:xfrm>
        </p:spPr>
        <p:txBody>
          <a:bodyPr/>
          <a:lstStyle/>
          <a:p>
            <a:fld id="{263B0606-2D3D-4946-B61D-706B6977CEAE}" type="datetime3">
              <a:rPr lang="fr-FR" smtClean="0"/>
              <a:t>14.01.22</a:t>
            </a:fld>
            <a:endParaRPr lang="fr-FR" dirty="0"/>
          </a:p>
        </p:txBody>
      </p:sp>
      <p:sp>
        <p:nvSpPr>
          <p:cNvPr id="17" name="Espace réservé du pied de page 4">
            <a:extLst>
              <a:ext uri="{FF2B5EF4-FFF2-40B4-BE49-F238E27FC236}">
                <a16:creationId xmlns:a16="http://schemas.microsoft.com/office/drawing/2014/main" id="{859D01F9-7F0E-4E01-AC5C-29EA15461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8706" y="149973"/>
            <a:ext cx="5677293" cy="216981"/>
          </a:xfrm>
        </p:spPr>
        <p:txBody>
          <a:bodyPr/>
          <a:lstStyle/>
          <a:p>
            <a:r>
              <a:rPr lang="fr-FR"/>
              <a:t>Titre de la présentation</a:t>
            </a:r>
          </a:p>
        </p:txBody>
      </p:sp>
      <p:sp>
        <p:nvSpPr>
          <p:cNvPr id="18" name="Espace réservé du numéro de diapositive 5">
            <a:extLst>
              <a:ext uri="{FF2B5EF4-FFF2-40B4-BE49-F238E27FC236}">
                <a16:creationId xmlns:a16="http://schemas.microsoft.com/office/drawing/2014/main" id="{AE23B032-AFEA-41BC-839E-C32C69521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64332" y="149973"/>
            <a:ext cx="454843" cy="216980"/>
          </a:xfrm>
        </p:spPr>
        <p:txBody>
          <a:bodyPr/>
          <a:lstStyle/>
          <a:p>
            <a:fld id="{67C35F49-E104-8448-9360-09FE91278B5B}" type="slidenum">
              <a:rPr lang="fr-FR" smtClean="0"/>
              <a:t>‹N°›</a:t>
            </a:fld>
            <a:endParaRPr lang="fr-FR"/>
          </a:p>
        </p:txBody>
      </p:sp>
      <p:sp>
        <p:nvSpPr>
          <p:cNvPr id="19" name="Espace réservé du contenu 2">
            <a:extLst>
              <a:ext uri="{FF2B5EF4-FFF2-40B4-BE49-F238E27FC236}">
                <a16:creationId xmlns:a16="http://schemas.microsoft.com/office/drawing/2014/main" id="{B96B5807-5436-4B5E-8D37-34D976E828D8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986773" y="991791"/>
            <a:ext cx="10314272" cy="583671"/>
          </a:xfrm>
        </p:spPr>
        <p:txBody>
          <a:bodyPr/>
          <a:lstStyle>
            <a:lvl1pPr>
              <a:lnSpc>
                <a:spcPts val="1600"/>
              </a:lnSpc>
              <a:defRPr sz="16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  <p:cxnSp>
        <p:nvCxnSpPr>
          <p:cNvPr id="20" name="Connecteur droit 19">
            <a:extLst>
              <a:ext uri="{FF2B5EF4-FFF2-40B4-BE49-F238E27FC236}">
                <a16:creationId xmlns:a16="http://schemas.microsoft.com/office/drawing/2014/main" id="{D1DBAC87-25A0-4313-9B62-9727AE39ADBC}"/>
              </a:ext>
            </a:extLst>
          </p:cNvPr>
          <p:cNvCxnSpPr/>
          <p:nvPr userDrawn="1"/>
        </p:nvCxnSpPr>
        <p:spPr>
          <a:xfrm>
            <a:off x="11444141" y="187200"/>
            <a:ext cx="0" cy="133343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itre 7">
            <a:extLst>
              <a:ext uri="{FF2B5EF4-FFF2-40B4-BE49-F238E27FC236}">
                <a16:creationId xmlns:a16="http://schemas.microsoft.com/office/drawing/2014/main" id="{819358FE-DBF2-41DF-A2EA-6EF70ACE2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6773" y="330048"/>
            <a:ext cx="10314272" cy="575843"/>
          </a:xfrm>
        </p:spPr>
        <p:txBody>
          <a:bodyPr/>
          <a:lstStyle/>
          <a:p>
            <a:r>
              <a:rPr lang="fr-FR" dirty="0"/>
              <a:t>Modifiez le style du titre</a:t>
            </a:r>
          </a:p>
        </p:txBody>
      </p:sp>
    </p:spTree>
    <p:extLst>
      <p:ext uri="{BB962C8B-B14F-4D97-AF65-F5344CB8AC3E}">
        <p14:creationId xmlns:p14="http://schemas.microsoft.com/office/powerpoint/2010/main" val="263416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 + encadré framboi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>
            <a:extLst>
              <a:ext uri="{FF2B5EF4-FFF2-40B4-BE49-F238E27FC236}">
                <a16:creationId xmlns:a16="http://schemas.microsoft.com/office/drawing/2014/main" id="{9E155755-027F-4D23-8DEC-3519E7F71E8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9656" t="11759" r="7195" b="14246"/>
          <a:stretch/>
        </p:blipFill>
        <p:spPr>
          <a:xfrm>
            <a:off x="10035392" y="19780"/>
            <a:ext cx="1473472" cy="1499053"/>
          </a:xfrm>
          <a:prstGeom prst="rect">
            <a:avLst/>
          </a:prstGeom>
        </p:spPr>
      </p:pic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7ED8C10-6154-D14C-8CE7-3CF20EA43B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6634" y="1992429"/>
            <a:ext cx="5257799" cy="4474359"/>
          </a:xfrm>
        </p:spPr>
        <p:txBody>
          <a:bodyPr/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E312786-C1E6-4C4F-B766-F356B04AC994}"/>
              </a:ext>
            </a:extLst>
          </p:cNvPr>
          <p:cNvSpPr/>
          <p:nvPr userDrawn="1"/>
        </p:nvSpPr>
        <p:spPr>
          <a:xfrm>
            <a:off x="8149421" y="5345161"/>
            <a:ext cx="1520846" cy="15188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170472C-F7E0-E141-89A4-22397EBFC76D}"/>
              </a:ext>
            </a:extLst>
          </p:cNvPr>
          <p:cNvSpPr/>
          <p:nvPr userDrawn="1"/>
        </p:nvSpPr>
        <p:spPr>
          <a:xfrm>
            <a:off x="9670267" y="2826787"/>
            <a:ext cx="2521733" cy="251837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ED6C7E"/>
              </a:solidFill>
            </a:endParaRP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7915DB64-4DD9-6740-AECD-63684740086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869214" y="2826787"/>
            <a:ext cx="2149749" cy="2518375"/>
          </a:xfrm>
        </p:spPr>
        <p:txBody>
          <a:bodyPr anchor="ctr"/>
          <a:lstStyle>
            <a:lvl1pPr>
              <a:defRPr sz="1600" b="1">
                <a:solidFill>
                  <a:schemeClr val="tx2"/>
                </a:solidFill>
              </a:defRPr>
            </a:lvl1pPr>
            <a:lvl2pPr marL="7937" indent="0">
              <a:buFont typeface="Arial" panose="020B0604020202020204" pitchFamily="34" charset="0"/>
              <a:buNone/>
              <a:defRPr lang="fr-FR" sz="12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6ED2C52-BD08-4B08-9C6C-4605A263B74A}"/>
              </a:ext>
            </a:extLst>
          </p:cNvPr>
          <p:cNvSpPr/>
          <p:nvPr userDrawn="1"/>
        </p:nvSpPr>
        <p:spPr>
          <a:xfrm>
            <a:off x="785445" y="2"/>
            <a:ext cx="1942707" cy="1296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space réservé de la date 3">
            <a:extLst>
              <a:ext uri="{FF2B5EF4-FFF2-40B4-BE49-F238E27FC236}">
                <a16:creationId xmlns:a16="http://schemas.microsoft.com/office/drawing/2014/main" id="{0588C61D-B86F-4666-88D1-6344031655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429187" y="149973"/>
            <a:ext cx="904188" cy="216980"/>
          </a:xfrm>
        </p:spPr>
        <p:txBody>
          <a:bodyPr/>
          <a:lstStyle/>
          <a:p>
            <a:fld id="{263B0606-2D3D-4946-B61D-706B6977CEAE}" type="datetime3">
              <a:rPr lang="fr-FR" smtClean="0"/>
              <a:t>14.01.22</a:t>
            </a:fld>
            <a:endParaRPr lang="fr-FR" dirty="0"/>
          </a:p>
        </p:txBody>
      </p:sp>
      <p:sp>
        <p:nvSpPr>
          <p:cNvPr id="17" name="Espace réservé du pied de page 4">
            <a:extLst>
              <a:ext uri="{FF2B5EF4-FFF2-40B4-BE49-F238E27FC236}">
                <a16:creationId xmlns:a16="http://schemas.microsoft.com/office/drawing/2014/main" id="{78423101-AF2D-4A02-842D-D4C4F2E16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8706" y="149973"/>
            <a:ext cx="5677293" cy="216981"/>
          </a:xfrm>
        </p:spPr>
        <p:txBody>
          <a:bodyPr/>
          <a:lstStyle/>
          <a:p>
            <a:r>
              <a:rPr lang="fr-FR"/>
              <a:t>Titre de la présentation</a:t>
            </a:r>
          </a:p>
        </p:txBody>
      </p:sp>
      <p:sp>
        <p:nvSpPr>
          <p:cNvPr id="18" name="Espace réservé du numéro de diapositive 5">
            <a:extLst>
              <a:ext uri="{FF2B5EF4-FFF2-40B4-BE49-F238E27FC236}">
                <a16:creationId xmlns:a16="http://schemas.microsoft.com/office/drawing/2014/main" id="{B0FD1CDA-CCFC-4FEA-AF48-AF53A3471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64332" y="149973"/>
            <a:ext cx="454843" cy="216980"/>
          </a:xfrm>
        </p:spPr>
        <p:txBody>
          <a:bodyPr/>
          <a:lstStyle/>
          <a:p>
            <a:fld id="{67C35F49-E104-8448-9360-09FE91278B5B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19" name="Espace réservé du contenu 2">
            <a:extLst>
              <a:ext uri="{FF2B5EF4-FFF2-40B4-BE49-F238E27FC236}">
                <a16:creationId xmlns:a16="http://schemas.microsoft.com/office/drawing/2014/main" id="{F5988CB0-B201-4AC4-8F05-0310A2E26F87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986773" y="991791"/>
            <a:ext cx="10314272" cy="583671"/>
          </a:xfrm>
        </p:spPr>
        <p:txBody>
          <a:bodyPr/>
          <a:lstStyle>
            <a:lvl1pPr>
              <a:lnSpc>
                <a:spcPts val="1600"/>
              </a:lnSpc>
              <a:defRPr sz="16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  <p:cxnSp>
        <p:nvCxnSpPr>
          <p:cNvPr id="20" name="Connecteur droit 19">
            <a:extLst>
              <a:ext uri="{FF2B5EF4-FFF2-40B4-BE49-F238E27FC236}">
                <a16:creationId xmlns:a16="http://schemas.microsoft.com/office/drawing/2014/main" id="{7BFA7B2F-2DCE-41A3-B0E5-31724C4D0A19}"/>
              </a:ext>
            </a:extLst>
          </p:cNvPr>
          <p:cNvCxnSpPr/>
          <p:nvPr userDrawn="1"/>
        </p:nvCxnSpPr>
        <p:spPr>
          <a:xfrm>
            <a:off x="11444141" y="187200"/>
            <a:ext cx="0" cy="133343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itre 7">
            <a:extLst>
              <a:ext uri="{FF2B5EF4-FFF2-40B4-BE49-F238E27FC236}">
                <a16:creationId xmlns:a16="http://schemas.microsoft.com/office/drawing/2014/main" id="{F2EFFA80-657A-4C8E-8DB6-70E56960E8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6773" y="330048"/>
            <a:ext cx="10314272" cy="57584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</p:spTree>
    <p:extLst>
      <p:ext uri="{BB962C8B-B14F-4D97-AF65-F5344CB8AC3E}">
        <p14:creationId xmlns:p14="http://schemas.microsoft.com/office/powerpoint/2010/main" val="2952742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 + 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>
            <a:extLst>
              <a:ext uri="{FF2B5EF4-FFF2-40B4-BE49-F238E27FC236}">
                <a16:creationId xmlns:a16="http://schemas.microsoft.com/office/drawing/2014/main" id="{006EAF42-C610-4FD7-98D3-C839CBE823F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9656" t="11759" r="7195" b="14246"/>
          <a:stretch/>
        </p:blipFill>
        <p:spPr>
          <a:xfrm>
            <a:off x="10035392" y="19780"/>
            <a:ext cx="1473472" cy="1499053"/>
          </a:xfrm>
          <a:prstGeom prst="rect">
            <a:avLst/>
          </a:prstGeom>
        </p:spPr>
      </p:pic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7ED8C10-6154-D14C-8CE7-3CF20EA43B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6635" y="1992429"/>
            <a:ext cx="5257799" cy="4474359"/>
          </a:xfrm>
        </p:spPr>
        <p:txBody>
          <a:bodyPr/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C585E5C-785B-4A43-9BA6-6E527B8200B4}"/>
              </a:ext>
            </a:extLst>
          </p:cNvPr>
          <p:cNvSpPr/>
          <p:nvPr userDrawn="1"/>
        </p:nvSpPr>
        <p:spPr>
          <a:xfrm>
            <a:off x="785445" y="2"/>
            <a:ext cx="1942707" cy="1296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space réservé de la date 3">
            <a:extLst>
              <a:ext uri="{FF2B5EF4-FFF2-40B4-BE49-F238E27FC236}">
                <a16:creationId xmlns:a16="http://schemas.microsoft.com/office/drawing/2014/main" id="{8E59DCD3-5F80-408C-868F-ED3EBA19BFF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429187" y="149973"/>
            <a:ext cx="904188" cy="216980"/>
          </a:xfrm>
        </p:spPr>
        <p:txBody>
          <a:bodyPr/>
          <a:lstStyle/>
          <a:p>
            <a:fld id="{263B0606-2D3D-4946-B61D-706B6977CEAE}" type="datetime3">
              <a:rPr lang="fr-FR" smtClean="0"/>
              <a:t>14.01.22</a:t>
            </a:fld>
            <a:endParaRPr lang="fr-FR" dirty="0"/>
          </a:p>
        </p:txBody>
      </p:sp>
      <p:sp>
        <p:nvSpPr>
          <p:cNvPr id="16" name="Espace réservé du pied de page 4">
            <a:extLst>
              <a:ext uri="{FF2B5EF4-FFF2-40B4-BE49-F238E27FC236}">
                <a16:creationId xmlns:a16="http://schemas.microsoft.com/office/drawing/2014/main" id="{4090DEEA-C002-4423-B8A5-6A0C4DB61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8706" y="149973"/>
            <a:ext cx="5677293" cy="216981"/>
          </a:xfrm>
        </p:spPr>
        <p:txBody>
          <a:bodyPr/>
          <a:lstStyle/>
          <a:p>
            <a:r>
              <a:rPr lang="fr-FR"/>
              <a:t>Titre de la présentation</a:t>
            </a:r>
          </a:p>
        </p:txBody>
      </p:sp>
      <p:sp>
        <p:nvSpPr>
          <p:cNvPr id="17" name="Espace réservé du numéro de diapositive 5">
            <a:extLst>
              <a:ext uri="{FF2B5EF4-FFF2-40B4-BE49-F238E27FC236}">
                <a16:creationId xmlns:a16="http://schemas.microsoft.com/office/drawing/2014/main" id="{90FC129F-35E6-4E04-B9ED-280C6390BC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64332" y="149973"/>
            <a:ext cx="454843" cy="216980"/>
          </a:xfrm>
        </p:spPr>
        <p:txBody>
          <a:bodyPr/>
          <a:lstStyle/>
          <a:p>
            <a:fld id="{67C35F49-E104-8448-9360-09FE91278B5B}" type="slidenum">
              <a:rPr lang="fr-FR" smtClean="0"/>
              <a:t>‹N°›</a:t>
            </a:fld>
            <a:endParaRPr lang="fr-FR"/>
          </a:p>
        </p:txBody>
      </p:sp>
      <p:sp>
        <p:nvSpPr>
          <p:cNvPr id="18" name="Espace réservé du contenu 2">
            <a:extLst>
              <a:ext uri="{FF2B5EF4-FFF2-40B4-BE49-F238E27FC236}">
                <a16:creationId xmlns:a16="http://schemas.microsoft.com/office/drawing/2014/main" id="{5FE86BAD-FC34-4B41-A050-BD16F1731B80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986773" y="991791"/>
            <a:ext cx="10314272" cy="583671"/>
          </a:xfrm>
        </p:spPr>
        <p:txBody>
          <a:bodyPr/>
          <a:lstStyle>
            <a:lvl1pPr>
              <a:lnSpc>
                <a:spcPts val="1600"/>
              </a:lnSpc>
              <a:defRPr sz="16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  <p:cxnSp>
        <p:nvCxnSpPr>
          <p:cNvPr id="19" name="Connecteur droit 18">
            <a:extLst>
              <a:ext uri="{FF2B5EF4-FFF2-40B4-BE49-F238E27FC236}">
                <a16:creationId xmlns:a16="http://schemas.microsoft.com/office/drawing/2014/main" id="{6344A5A4-2897-44B5-8D0D-6B3E805C2251}"/>
              </a:ext>
            </a:extLst>
          </p:cNvPr>
          <p:cNvCxnSpPr/>
          <p:nvPr userDrawn="1"/>
        </p:nvCxnSpPr>
        <p:spPr>
          <a:xfrm>
            <a:off x="11444141" y="187200"/>
            <a:ext cx="0" cy="133343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re 7">
            <a:extLst>
              <a:ext uri="{FF2B5EF4-FFF2-40B4-BE49-F238E27FC236}">
                <a16:creationId xmlns:a16="http://schemas.microsoft.com/office/drawing/2014/main" id="{1110EF29-8CB3-4328-944E-8011E9F015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6773" y="330048"/>
            <a:ext cx="10314272" cy="575843"/>
          </a:xfrm>
        </p:spPr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21" name="Espace réservé du graphique 7">
            <a:extLst>
              <a:ext uri="{FF2B5EF4-FFF2-40B4-BE49-F238E27FC236}">
                <a16:creationId xmlns:a16="http://schemas.microsoft.com/office/drawing/2014/main" id="{4D437972-2B27-4AF3-B9B2-8BD2802C0B28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6303963" y="1992429"/>
            <a:ext cx="5049837" cy="4475046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algn="ctr">
              <a:defRPr sz="1000"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19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 + visu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space réservé pour une image  10">
            <a:extLst>
              <a:ext uri="{FF2B5EF4-FFF2-40B4-BE49-F238E27FC236}">
                <a16:creationId xmlns:a16="http://schemas.microsoft.com/office/drawing/2014/main" id="{1D879A16-1701-8147-A691-317451BE1D7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532688" y="0"/>
            <a:ext cx="4659312" cy="6856413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algn="ctr">
              <a:defRPr sz="1000"/>
            </a:lvl1pPr>
          </a:lstStyle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7ED8C10-6154-D14C-8CE7-3CF20EA43B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6635" y="1992429"/>
            <a:ext cx="6230112" cy="4474359"/>
          </a:xfrm>
        </p:spPr>
        <p:txBody>
          <a:bodyPr/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9B67D50-6CA7-4C89-BD26-D85948B8F303}"/>
              </a:ext>
            </a:extLst>
          </p:cNvPr>
          <p:cNvSpPr/>
          <p:nvPr userDrawn="1"/>
        </p:nvSpPr>
        <p:spPr>
          <a:xfrm>
            <a:off x="785445" y="2"/>
            <a:ext cx="1942707" cy="1296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3">
            <a:extLst>
              <a:ext uri="{FF2B5EF4-FFF2-40B4-BE49-F238E27FC236}">
                <a16:creationId xmlns:a16="http://schemas.microsoft.com/office/drawing/2014/main" id="{0980C508-4F79-4B99-BB8D-6A18E03EA3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429187" y="149973"/>
            <a:ext cx="904188" cy="21698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63B0606-2D3D-4946-B61D-706B6977CEAE}" type="datetime3">
              <a:rPr lang="fr-FR" smtClean="0"/>
              <a:pPr/>
              <a:t>14.01.22</a:t>
            </a:fld>
            <a:endParaRPr lang="fr-FR" dirty="0"/>
          </a:p>
        </p:txBody>
      </p:sp>
      <p:sp>
        <p:nvSpPr>
          <p:cNvPr id="14" name="Espace réservé du pied de page 4">
            <a:extLst>
              <a:ext uri="{FF2B5EF4-FFF2-40B4-BE49-F238E27FC236}">
                <a16:creationId xmlns:a16="http://schemas.microsoft.com/office/drawing/2014/main" id="{96267E90-5B51-4EBD-933F-A3C8BCAA1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8706" y="149973"/>
            <a:ext cx="5677293" cy="216981"/>
          </a:xfrm>
        </p:spPr>
        <p:txBody>
          <a:bodyPr/>
          <a:lstStyle/>
          <a:p>
            <a:r>
              <a:rPr lang="fr-FR"/>
              <a:t>Titre de la présentation</a:t>
            </a:r>
          </a:p>
        </p:txBody>
      </p:sp>
      <p:sp>
        <p:nvSpPr>
          <p:cNvPr id="15" name="Espace réservé du numéro de diapositive 5">
            <a:extLst>
              <a:ext uri="{FF2B5EF4-FFF2-40B4-BE49-F238E27FC236}">
                <a16:creationId xmlns:a16="http://schemas.microsoft.com/office/drawing/2014/main" id="{97532D3D-9399-4E5D-8C8C-BF739009BE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64332" y="149973"/>
            <a:ext cx="454843" cy="21698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7C35F49-E104-8448-9360-09FE91278B5B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6" name="Espace réservé du contenu 2">
            <a:extLst>
              <a:ext uri="{FF2B5EF4-FFF2-40B4-BE49-F238E27FC236}">
                <a16:creationId xmlns:a16="http://schemas.microsoft.com/office/drawing/2014/main" id="{9465929B-B453-44D8-BA9F-E8BC4EA1C06B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986773" y="991791"/>
            <a:ext cx="6545915" cy="583671"/>
          </a:xfrm>
        </p:spPr>
        <p:txBody>
          <a:bodyPr/>
          <a:lstStyle>
            <a:lvl1pPr>
              <a:lnSpc>
                <a:spcPts val="1600"/>
              </a:lnSpc>
              <a:defRPr sz="16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  <p:sp>
        <p:nvSpPr>
          <p:cNvPr id="18" name="Titre 7">
            <a:extLst>
              <a:ext uri="{FF2B5EF4-FFF2-40B4-BE49-F238E27FC236}">
                <a16:creationId xmlns:a16="http://schemas.microsoft.com/office/drawing/2014/main" id="{CF8331EF-323A-4DF6-A466-2AFEBB89D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6773" y="330048"/>
            <a:ext cx="6545915" cy="57584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cxnSp>
        <p:nvCxnSpPr>
          <p:cNvPr id="17" name="Connecteur droit 16">
            <a:extLst>
              <a:ext uri="{FF2B5EF4-FFF2-40B4-BE49-F238E27FC236}">
                <a16:creationId xmlns:a16="http://schemas.microsoft.com/office/drawing/2014/main" id="{D358B818-CC88-4AD6-A45A-CF5C14A839B1}"/>
              </a:ext>
            </a:extLst>
          </p:cNvPr>
          <p:cNvCxnSpPr>
            <a:cxnSpLocks/>
          </p:cNvCxnSpPr>
          <p:nvPr userDrawn="1"/>
        </p:nvCxnSpPr>
        <p:spPr>
          <a:xfrm>
            <a:off x="11444141" y="187200"/>
            <a:ext cx="0" cy="13334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234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 couran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>
            <a:extLst>
              <a:ext uri="{FF2B5EF4-FFF2-40B4-BE49-F238E27FC236}">
                <a16:creationId xmlns:a16="http://schemas.microsoft.com/office/drawing/2014/main" id="{6E2170CE-2E73-4B03-8973-3CAC8D602E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9656" t="11759" r="7195" b="14246"/>
          <a:stretch/>
        </p:blipFill>
        <p:spPr>
          <a:xfrm>
            <a:off x="10035392" y="19780"/>
            <a:ext cx="1473472" cy="149905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CFED3BC-35F4-7B4D-B9AB-B13569B41631}"/>
              </a:ext>
            </a:extLst>
          </p:cNvPr>
          <p:cNvSpPr/>
          <p:nvPr userDrawn="1"/>
        </p:nvSpPr>
        <p:spPr>
          <a:xfrm>
            <a:off x="785445" y="2"/>
            <a:ext cx="1942707" cy="1296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7ED8C10-6154-D14C-8CE7-3CF20EA43B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5445" y="1992429"/>
            <a:ext cx="10515600" cy="4474359"/>
          </a:xfrm>
        </p:spPr>
        <p:txBody>
          <a:bodyPr/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A330EC6-48C1-7E4E-9F23-0EDF10C11B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429187" y="149973"/>
            <a:ext cx="904188" cy="216980"/>
          </a:xfrm>
        </p:spPr>
        <p:txBody>
          <a:bodyPr/>
          <a:lstStyle/>
          <a:p>
            <a:fld id="{263B0606-2D3D-4946-B61D-706B6977CEAE}" type="datetime3">
              <a:rPr lang="fr-FR" smtClean="0"/>
              <a:t>14.01.22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1245A87-C8DB-984A-86B8-3E1A1D798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8706" y="149973"/>
            <a:ext cx="5677293" cy="216981"/>
          </a:xfrm>
        </p:spPr>
        <p:txBody>
          <a:bodyPr/>
          <a:lstStyle/>
          <a:p>
            <a:r>
              <a:rPr lang="fr-FR"/>
              <a:t>Titre de la présentation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9E01101-5F70-3542-B892-072775556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64332" y="149973"/>
            <a:ext cx="454843" cy="216980"/>
          </a:xfrm>
        </p:spPr>
        <p:txBody>
          <a:bodyPr/>
          <a:lstStyle/>
          <a:p>
            <a:fld id="{67C35F49-E104-8448-9360-09FE91278B5B}" type="slidenum">
              <a:rPr lang="fr-FR" smtClean="0"/>
              <a:t>‹N°›</a:t>
            </a:fld>
            <a:endParaRPr lang="fr-FR"/>
          </a:p>
        </p:txBody>
      </p:sp>
      <p:sp>
        <p:nvSpPr>
          <p:cNvPr id="10" name="Espace réservé du contenu 2">
            <a:extLst>
              <a:ext uri="{FF2B5EF4-FFF2-40B4-BE49-F238E27FC236}">
                <a16:creationId xmlns:a16="http://schemas.microsoft.com/office/drawing/2014/main" id="{4C442394-7D8B-2746-9BD8-CBE494618C91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986773" y="991791"/>
            <a:ext cx="10314272" cy="376211"/>
          </a:xfrm>
        </p:spPr>
        <p:txBody>
          <a:bodyPr/>
          <a:lstStyle>
            <a:lvl1pPr>
              <a:lnSpc>
                <a:spcPts val="1600"/>
              </a:lnSpc>
              <a:defRPr sz="16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  <p:cxnSp>
        <p:nvCxnSpPr>
          <p:cNvPr id="11" name="Connecteur droit 10">
            <a:extLst>
              <a:ext uri="{FF2B5EF4-FFF2-40B4-BE49-F238E27FC236}">
                <a16:creationId xmlns:a16="http://schemas.microsoft.com/office/drawing/2014/main" id="{9AA6B58E-E5AB-8743-BF73-BE3F3E8BF976}"/>
              </a:ext>
            </a:extLst>
          </p:cNvPr>
          <p:cNvCxnSpPr/>
          <p:nvPr userDrawn="1"/>
        </p:nvCxnSpPr>
        <p:spPr>
          <a:xfrm>
            <a:off x="11444141" y="187200"/>
            <a:ext cx="0" cy="133343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re 7">
            <a:extLst>
              <a:ext uri="{FF2B5EF4-FFF2-40B4-BE49-F238E27FC236}">
                <a16:creationId xmlns:a16="http://schemas.microsoft.com/office/drawing/2014/main" id="{54DC637E-C612-0844-B263-54496E90A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6773" y="330048"/>
            <a:ext cx="10314272" cy="575843"/>
          </a:xfrm>
        </p:spPr>
        <p:txBody>
          <a:bodyPr/>
          <a:lstStyle>
            <a:lvl1pPr>
              <a:defRPr sz="2700" baseline="0"/>
            </a:lvl1pPr>
          </a:lstStyle>
          <a:p>
            <a:r>
              <a:rPr lang="fr-FR" dirty="0"/>
              <a:t>Modifiez le style du titre</a:t>
            </a:r>
          </a:p>
        </p:txBody>
      </p:sp>
    </p:spTree>
    <p:extLst>
      <p:ext uri="{BB962C8B-B14F-4D97-AF65-F5344CB8AC3E}">
        <p14:creationId xmlns:p14="http://schemas.microsoft.com/office/powerpoint/2010/main" val="187916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hapit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8B33391-AD13-F742-B4D7-A954BD824A8E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FFF7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3E0685A-FCB1-E542-AEB7-3B8FE8464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90658"/>
            <a:ext cx="5257800" cy="2238341"/>
          </a:xfrm>
        </p:spPr>
        <p:txBody>
          <a:bodyPr anchor="t">
            <a:noAutofit/>
          </a:bodyPr>
          <a:lstStyle>
            <a:lvl1pPr>
              <a:lnSpc>
                <a:spcPts val="3100"/>
              </a:lnSpc>
              <a:defRPr sz="3000" b="1">
                <a:solidFill>
                  <a:schemeClr val="tx2"/>
                </a:solidFill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7ED8C10-6154-D14C-8CE7-3CF20EA43B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9642" y="2981739"/>
            <a:ext cx="4764157" cy="3195224"/>
          </a:xfrm>
        </p:spPr>
        <p:txBody>
          <a:bodyPr anchor="ctr">
            <a:noAutofit/>
          </a:bodyPr>
          <a:lstStyle>
            <a:lvl1pPr marL="0" indent="0">
              <a:lnSpc>
                <a:spcPts val="1900"/>
              </a:lnSpc>
              <a:spcBef>
                <a:spcPts val="1000"/>
              </a:spcBef>
              <a:buNone/>
              <a:defRPr sz="1700"/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  <p:sp>
        <p:nvSpPr>
          <p:cNvPr id="14" name="Espace réservé du contenu 2">
            <a:extLst>
              <a:ext uri="{FF2B5EF4-FFF2-40B4-BE49-F238E27FC236}">
                <a16:creationId xmlns:a16="http://schemas.microsoft.com/office/drawing/2014/main" id="{EA102335-8F30-454B-A49A-A46B34698121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838200" y="5979848"/>
            <a:ext cx="1639958" cy="998676"/>
          </a:xfrm>
        </p:spPr>
        <p:txBody>
          <a:bodyPr anchor="ctr">
            <a:noAutofit/>
          </a:bodyPr>
          <a:lstStyle>
            <a:lvl1pPr marL="0" indent="0">
              <a:buNone/>
              <a:defRPr sz="8500">
                <a:ln w="25400">
                  <a:solidFill>
                    <a:srgbClr val="FFF7DB"/>
                  </a:solidFill>
                </a:ln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/>
              <a:t>00</a:t>
            </a:r>
          </a:p>
        </p:txBody>
      </p:sp>
      <p:sp>
        <p:nvSpPr>
          <p:cNvPr id="15" name="Espace réservé du contenu 2">
            <a:extLst>
              <a:ext uri="{FF2B5EF4-FFF2-40B4-BE49-F238E27FC236}">
                <a16:creationId xmlns:a16="http://schemas.microsoft.com/office/drawing/2014/main" id="{EDF77213-B26D-464B-91EC-7525F2983149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834886" y="494921"/>
            <a:ext cx="2802836" cy="546652"/>
          </a:xfrm>
        </p:spPr>
        <p:txBody>
          <a:bodyPr anchor="b">
            <a:noAutofit/>
          </a:bodyPr>
          <a:lstStyle>
            <a:lvl1pPr marL="0" indent="0">
              <a:buNone/>
              <a:defRPr sz="160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/>
              <a:t>Partie 0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3844A92F-7C50-5E4B-AE07-430DD3D2738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15260"/>
          <a:stretch/>
        </p:blipFill>
        <p:spPr>
          <a:xfrm rot="5400000">
            <a:off x="-44035" y="3346082"/>
            <a:ext cx="2818375" cy="2730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977156"/>
      </p:ext>
    </p:extLst>
  </p:cSld>
  <p:clrMapOvr>
    <a:masterClrMapping/>
  </p:clrMapOvr>
  <p:transition spd="slow">
    <p:push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hapit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8B33391-AD13-F742-B4D7-A954BD824A8E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3E0685A-FCB1-E542-AEB7-3B8FE8464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90658"/>
            <a:ext cx="5257800" cy="2238341"/>
          </a:xfrm>
        </p:spPr>
        <p:txBody>
          <a:bodyPr anchor="t">
            <a:noAutofit/>
          </a:bodyPr>
          <a:lstStyle>
            <a:lvl1pPr>
              <a:lnSpc>
                <a:spcPts val="3100"/>
              </a:lnSpc>
              <a:defRPr sz="3000" b="1">
                <a:solidFill>
                  <a:schemeClr val="tx2"/>
                </a:solidFill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7ED8C10-6154-D14C-8CE7-3CF20EA43B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9642" y="2981739"/>
            <a:ext cx="4764157" cy="3195224"/>
          </a:xfrm>
        </p:spPr>
        <p:txBody>
          <a:bodyPr anchor="ctr">
            <a:noAutofit/>
          </a:bodyPr>
          <a:lstStyle>
            <a:lvl1pPr marL="0" indent="0">
              <a:lnSpc>
                <a:spcPts val="1900"/>
              </a:lnSpc>
              <a:spcBef>
                <a:spcPts val="1000"/>
              </a:spcBef>
              <a:buNone/>
              <a:defRPr sz="1700"/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  <p:sp>
        <p:nvSpPr>
          <p:cNvPr id="14" name="Espace réservé du contenu 2">
            <a:extLst>
              <a:ext uri="{FF2B5EF4-FFF2-40B4-BE49-F238E27FC236}">
                <a16:creationId xmlns:a16="http://schemas.microsoft.com/office/drawing/2014/main" id="{EA102335-8F30-454B-A49A-A46B34698121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838200" y="5979848"/>
            <a:ext cx="1639958" cy="998676"/>
          </a:xfrm>
        </p:spPr>
        <p:txBody>
          <a:bodyPr anchor="ctr">
            <a:noAutofit/>
          </a:bodyPr>
          <a:lstStyle>
            <a:lvl1pPr marL="0" indent="0">
              <a:buNone/>
              <a:defRPr sz="8500">
                <a:ln w="25400"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/>
              <a:t>00</a:t>
            </a:r>
          </a:p>
        </p:txBody>
      </p:sp>
      <p:sp>
        <p:nvSpPr>
          <p:cNvPr id="15" name="Espace réservé du contenu 2">
            <a:extLst>
              <a:ext uri="{FF2B5EF4-FFF2-40B4-BE49-F238E27FC236}">
                <a16:creationId xmlns:a16="http://schemas.microsoft.com/office/drawing/2014/main" id="{EDF77213-B26D-464B-91EC-7525F2983149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834886" y="494921"/>
            <a:ext cx="2802836" cy="546652"/>
          </a:xfrm>
        </p:spPr>
        <p:txBody>
          <a:bodyPr anchor="b">
            <a:noAutofit/>
          </a:bodyPr>
          <a:lstStyle>
            <a:lvl1pPr marL="0" indent="0">
              <a:buNone/>
              <a:defRPr sz="160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/>
              <a:t>Partie 0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3844A92F-7C50-5E4B-AE07-430DD3D2738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15260"/>
          <a:stretch/>
        </p:blipFill>
        <p:spPr>
          <a:xfrm rot="5400000">
            <a:off x="-44035" y="3346082"/>
            <a:ext cx="2818375" cy="2730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300589"/>
      </p:ext>
    </p:extLst>
  </p:cSld>
  <p:clrMapOvr>
    <a:masterClrMapping/>
  </p:clrMapOvr>
  <p:transition spd="slow">
    <p:push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hapit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8B33391-AD13-F742-B4D7-A954BD824A8E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3E0685A-FCB1-E542-AEB7-3B8FE8464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90658"/>
            <a:ext cx="5257800" cy="2238341"/>
          </a:xfrm>
        </p:spPr>
        <p:txBody>
          <a:bodyPr anchor="t">
            <a:noAutofit/>
          </a:bodyPr>
          <a:lstStyle>
            <a:lvl1pPr>
              <a:lnSpc>
                <a:spcPts val="3100"/>
              </a:lnSpc>
              <a:defRPr sz="3000" b="1">
                <a:solidFill>
                  <a:schemeClr val="tx2"/>
                </a:solidFill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7ED8C10-6154-D14C-8CE7-3CF20EA43B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9642" y="2981739"/>
            <a:ext cx="4764157" cy="3195224"/>
          </a:xfrm>
        </p:spPr>
        <p:txBody>
          <a:bodyPr anchor="ctr">
            <a:noAutofit/>
          </a:bodyPr>
          <a:lstStyle>
            <a:lvl1pPr marL="0" indent="0">
              <a:lnSpc>
                <a:spcPts val="1900"/>
              </a:lnSpc>
              <a:spcBef>
                <a:spcPts val="1000"/>
              </a:spcBef>
              <a:buNone/>
              <a:defRPr sz="1700"/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  <p:sp>
        <p:nvSpPr>
          <p:cNvPr id="14" name="Espace réservé du contenu 2">
            <a:extLst>
              <a:ext uri="{FF2B5EF4-FFF2-40B4-BE49-F238E27FC236}">
                <a16:creationId xmlns:a16="http://schemas.microsoft.com/office/drawing/2014/main" id="{EA102335-8F30-454B-A49A-A46B34698121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838200" y="5979848"/>
            <a:ext cx="1639958" cy="998676"/>
          </a:xfrm>
        </p:spPr>
        <p:txBody>
          <a:bodyPr anchor="ctr">
            <a:noAutofit/>
          </a:bodyPr>
          <a:lstStyle>
            <a:lvl1pPr marL="0" indent="0">
              <a:buNone/>
              <a:defRPr sz="8500">
                <a:ln w="25400"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/>
              <a:t>00</a:t>
            </a:r>
          </a:p>
        </p:txBody>
      </p:sp>
      <p:sp>
        <p:nvSpPr>
          <p:cNvPr id="15" name="Espace réservé du contenu 2">
            <a:extLst>
              <a:ext uri="{FF2B5EF4-FFF2-40B4-BE49-F238E27FC236}">
                <a16:creationId xmlns:a16="http://schemas.microsoft.com/office/drawing/2014/main" id="{EDF77213-B26D-464B-91EC-7525F2983149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834886" y="494921"/>
            <a:ext cx="2802836" cy="546652"/>
          </a:xfrm>
        </p:spPr>
        <p:txBody>
          <a:bodyPr anchor="b">
            <a:noAutofit/>
          </a:bodyPr>
          <a:lstStyle>
            <a:lvl1pPr marL="0" indent="0">
              <a:buNone/>
              <a:defRPr sz="160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/>
              <a:t>Partie 0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3844A92F-7C50-5E4B-AE07-430DD3D2738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15260"/>
          <a:stretch/>
        </p:blipFill>
        <p:spPr>
          <a:xfrm rot="5400000">
            <a:off x="-44035" y="3346082"/>
            <a:ext cx="2818375" cy="2730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664509"/>
      </p:ext>
    </p:extLst>
  </p:cSld>
  <p:clrMapOvr>
    <a:masterClrMapping/>
  </p:clrMapOvr>
  <p:transition spd="slow">
    <p:push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hapitr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8B33391-AD13-F742-B4D7-A954BD824A8E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3E0685A-FCB1-E542-AEB7-3B8FE8464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90658"/>
            <a:ext cx="5257800" cy="2238341"/>
          </a:xfrm>
        </p:spPr>
        <p:txBody>
          <a:bodyPr anchor="t">
            <a:noAutofit/>
          </a:bodyPr>
          <a:lstStyle>
            <a:lvl1pPr>
              <a:lnSpc>
                <a:spcPts val="3100"/>
              </a:lnSpc>
              <a:defRPr sz="3000" b="1">
                <a:solidFill>
                  <a:schemeClr val="tx2"/>
                </a:solidFill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7ED8C10-6154-D14C-8CE7-3CF20EA43B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9642" y="2981739"/>
            <a:ext cx="4764157" cy="3195224"/>
          </a:xfrm>
        </p:spPr>
        <p:txBody>
          <a:bodyPr anchor="ctr">
            <a:noAutofit/>
          </a:bodyPr>
          <a:lstStyle>
            <a:lvl1pPr marL="0" indent="0">
              <a:lnSpc>
                <a:spcPts val="1900"/>
              </a:lnSpc>
              <a:spcBef>
                <a:spcPts val="1000"/>
              </a:spcBef>
              <a:buNone/>
              <a:defRPr sz="1700"/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  <p:sp>
        <p:nvSpPr>
          <p:cNvPr id="14" name="Espace réservé du contenu 2">
            <a:extLst>
              <a:ext uri="{FF2B5EF4-FFF2-40B4-BE49-F238E27FC236}">
                <a16:creationId xmlns:a16="http://schemas.microsoft.com/office/drawing/2014/main" id="{EA102335-8F30-454B-A49A-A46B34698121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838200" y="5979848"/>
            <a:ext cx="1639958" cy="998676"/>
          </a:xfrm>
        </p:spPr>
        <p:txBody>
          <a:bodyPr anchor="ctr">
            <a:noAutofit/>
          </a:bodyPr>
          <a:lstStyle>
            <a:lvl1pPr marL="0" indent="0">
              <a:buNone/>
              <a:defRPr sz="8500">
                <a:ln w="25400">
                  <a:solidFill>
                    <a:schemeClr val="bg2"/>
                  </a:solidFill>
                </a:ln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/>
              <a:t>00</a:t>
            </a:r>
          </a:p>
        </p:txBody>
      </p:sp>
      <p:sp>
        <p:nvSpPr>
          <p:cNvPr id="15" name="Espace réservé du contenu 2">
            <a:extLst>
              <a:ext uri="{FF2B5EF4-FFF2-40B4-BE49-F238E27FC236}">
                <a16:creationId xmlns:a16="http://schemas.microsoft.com/office/drawing/2014/main" id="{EDF77213-B26D-464B-91EC-7525F2983149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834886" y="494921"/>
            <a:ext cx="2802836" cy="546652"/>
          </a:xfrm>
        </p:spPr>
        <p:txBody>
          <a:bodyPr anchor="b">
            <a:noAutofit/>
          </a:bodyPr>
          <a:lstStyle>
            <a:lvl1pPr marL="0" indent="0">
              <a:buNone/>
              <a:defRPr sz="1600">
                <a:solidFill>
                  <a:schemeClr val="tx2"/>
                </a:solidFill>
              </a:defRPr>
            </a:lvl1pPr>
          </a:lstStyle>
          <a:p>
            <a:pPr lvl="0"/>
            <a:r>
              <a:rPr lang="fr-FR" dirty="0"/>
              <a:t>Partie 0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523456F2-788C-454F-B99B-F2DB1BAC376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15260"/>
          <a:stretch/>
        </p:blipFill>
        <p:spPr>
          <a:xfrm rot="5400000">
            <a:off x="-44035" y="3346082"/>
            <a:ext cx="2818375" cy="2730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635256"/>
      </p:ext>
    </p:extLst>
  </p:cSld>
  <p:clrMapOvr>
    <a:masterClrMapping/>
  </p:clrMapOvr>
  <p:transition spd="slow">
    <p:push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ommaire + pu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EBC9FD-C935-6E42-8191-1B62A673357F}"/>
              </a:ext>
            </a:extLst>
          </p:cNvPr>
          <p:cNvSpPr/>
          <p:nvPr userDrawn="1"/>
        </p:nvSpPr>
        <p:spPr>
          <a:xfrm>
            <a:off x="0" y="0"/>
            <a:ext cx="283169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F86366FF-F286-894E-8575-DAFB5A03B2B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5792" t="13822" r="6678" b="24133"/>
          <a:stretch/>
        </p:blipFill>
        <p:spPr>
          <a:xfrm rot="16200000">
            <a:off x="-971140" y="2366686"/>
            <a:ext cx="3297546" cy="1772116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53E0685A-FCB1-E542-AEB7-3B8FE8464D8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443784"/>
            <a:ext cx="10515600" cy="981894"/>
          </a:xfrm>
        </p:spPr>
        <p:txBody>
          <a:bodyPr>
            <a:noAutofit/>
          </a:bodyPr>
          <a:lstStyle>
            <a:lvl1pPr>
              <a:lnSpc>
                <a:spcPts val="3000"/>
              </a:lnSpc>
              <a:defRPr sz="3000" b="1">
                <a:solidFill>
                  <a:schemeClr val="tx2"/>
                </a:solidFill>
              </a:defRPr>
            </a:lvl1pPr>
          </a:lstStyle>
          <a:p>
            <a:r>
              <a:rPr lang="fr-FR" dirty="0"/>
              <a:t>Sommaire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7ED8C10-6154-D14C-8CE7-3CF20EA43B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7160" y="1746112"/>
            <a:ext cx="8256639" cy="4668103"/>
          </a:xfrm>
        </p:spPr>
        <p:txBody>
          <a:bodyPr>
            <a:noAutofit/>
          </a:bodyPr>
          <a:lstStyle>
            <a:lvl1pPr marL="0" indent="0">
              <a:lnSpc>
                <a:spcPts val="2000"/>
              </a:lnSpc>
              <a:spcBef>
                <a:spcPts val="3400"/>
              </a:spcBef>
              <a:buNone/>
              <a:defRPr sz="1800"/>
            </a:lvl1pPr>
            <a:lvl2pPr marL="295275" indent="-285750">
              <a:lnSpc>
                <a:spcPts val="1500"/>
              </a:lnSpc>
              <a:spcBef>
                <a:spcPts val="200"/>
              </a:spcBef>
              <a:buFontTx/>
              <a:buBlip>
                <a:blip r:embed="rId3"/>
              </a:buBlip>
              <a:tabLst/>
              <a:defRPr sz="1400"/>
            </a:lvl2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</p:txBody>
      </p:sp>
      <p:sp>
        <p:nvSpPr>
          <p:cNvPr id="11" name="Espace réservé du contenu 2">
            <a:extLst>
              <a:ext uri="{FF2B5EF4-FFF2-40B4-BE49-F238E27FC236}">
                <a16:creationId xmlns:a16="http://schemas.microsoft.com/office/drawing/2014/main" id="{B385D486-8AF0-114D-9B07-02AADABA9F3A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838200" y="1636923"/>
            <a:ext cx="1775792" cy="798305"/>
          </a:xfrm>
        </p:spPr>
        <p:txBody>
          <a:bodyPr>
            <a:noAutofit/>
          </a:bodyPr>
          <a:lstStyle>
            <a:lvl1pPr marL="0" indent="0" algn="r">
              <a:lnSpc>
                <a:spcPct val="100000"/>
              </a:lnSpc>
              <a:spcBef>
                <a:spcPts val="2000"/>
              </a:spcBef>
              <a:buNone/>
              <a:defRPr lang="fr-FR" sz="4600" b="0" kern="1200" dirty="0">
                <a:ln w="12700">
                  <a:solidFill>
                    <a:schemeClr val="bg2"/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9525" indent="0">
              <a:lnSpc>
                <a:spcPct val="100000"/>
              </a:lnSpc>
              <a:spcBef>
                <a:spcPts val="200"/>
              </a:spcBef>
              <a:buNone/>
              <a:tabLst/>
              <a:defRPr sz="1500"/>
            </a:lvl2pPr>
          </a:lstStyle>
          <a:p>
            <a:pPr lvl="0"/>
            <a:r>
              <a:rPr lang="fr-FR" dirty="0"/>
              <a:t>00</a:t>
            </a:r>
          </a:p>
        </p:txBody>
      </p:sp>
      <p:sp>
        <p:nvSpPr>
          <p:cNvPr id="12" name="Espace réservé du contenu 2">
            <a:extLst>
              <a:ext uri="{FF2B5EF4-FFF2-40B4-BE49-F238E27FC236}">
                <a16:creationId xmlns:a16="http://schemas.microsoft.com/office/drawing/2014/main" id="{DA23911F-5BC8-CC43-9ED5-1ED4D97A5073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838200" y="2533007"/>
            <a:ext cx="1775792" cy="798305"/>
          </a:xfrm>
        </p:spPr>
        <p:txBody>
          <a:bodyPr>
            <a:noAutofit/>
          </a:bodyPr>
          <a:lstStyle>
            <a:lvl1pPr marL="0" indent="0" algn="r">
              <a:lnSpc>
                <a:spcPct val="100000"/>
              </a:lnSpc>
              <a:spcBef>
                <a:spcPts val="2000"/>
              </a:spcBef>
              <a:buNone/>
              <a:defRPr lang="fr-FR" sz="4600" b="0" kern="1200" dirty="0">
                <a:ln w="12700">
                  <a:solidFill>
                    <a:schemeClr val="bg2"/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9525" indent="0">
              <a:lnSpc>
                <a:spcPct val="100000"/>
              </a:lnSpc>
              <a:spcBef>
                <a:spcPts val="200"/>
              </a:spcBef>
              <a:buNone/>
              <a:tabLst/>
              <a:defRPr sz="1500"/>
            </a:lvl2pPr>
          </a:lstStyle>
          <a:p>
            <a:pPr lvl="0"/>
            <a:r>
              <a:rPr lang="fr-FR" dirty="0"/>
              <a:t>00</a:t>
            </a:r>
          </a:p>
        </p:txBody>
      </p:sp>
      <p:sp>
        <p:nvSpPr>
          <p:cNvPr id="13" name="Espace réservé du contenu 2">
            <a:extLst>
              <a:ext uri="{FF2B5EF4-FFF2-40B4-BE49-F238E27FC236}">
                <a16:creationId xmlns:a16="http://schemas.microsoft.com/office/drawing/2014/main" id="{5651FC7F-4D1C-6843-A937-4F2BC1CFC2A1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38200" y="3429091"/>
            <a:ext cx="1775792" cy="798305"/>
          </a:xfrm>
        </p:spPr>
        <p:txBody>
          <a:bodyPr>
            <a:noAutofit/>
          </a:bodyPr>
          <a:lstStyle>
            <a:lvl1pPr marL="0" indent="0" algn="r">
              <a:lnSpc>
                <a:spcPct val="100000"/>
              </a:lnSpc>
              <a:spcBef>
                <a:spcPts val="2000"/>
              </a:spcBef>
              <a:buNone/>
              <a:defRPr lang="fr-FR" sz="4600" b="0" kern="1200" dirty="0">
                <a:ln w="12700">
                  <a:solidFill>
                    <a:schemeClr val="bg2"/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9525" indent="0">
              <a:lnSpc>
                <a:spcPct val="100000"/>
              </a:lnSpc>
              <a:spcBef>
                <a:spcPts val="200"/>
              </a:spcBef>
              <a:buNone/>
              <a:tabLst/>
              <a:defRPr sz="1500"/>
            </a:lvl2pPr>
          </a:lstStyle>
          <a:p>
            <a:pPr lvl="0"/>
            <a:r>
              <a:rPr lang="fr-FR" dirty="0"/>
              <a:t>00</a:t>
            </a:r>
          </a:p>
        </p:txBody>
      </p:sp>
      <p:sp>
        <p:nvSpPr>
          <p:cNvPr id="14" name="Espace réservé du contenu 2">
            <a:extLst>
              <a:ext uri="{FF2B5EF4-FFF2-40B4-BE49-F238E27FC236}">
                <a16:creationId xmlns:a16="http://schemas.microsoft.com/office/drawing/2014/main" id="{55A6610A-2FD9-4748-96AA-D11DB6F6BEB1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838200" y="4325175"/>
            <a:ext cx="1775792" cy="798305"/>
          </a:xfrm>
        </p:spPr>
        <p:txBody>
          <a:bodyPr>
            <a:noAutofit/>
          </a:bodyPr>
          <a:lstStyle>
            <a:lvl1pPr marL="0" indent="0" algn="r">
              <a:lnSpc>
                <a:spcPct val="100000"/>
              </a:lnSpc>
              <a:spcBef>
                <a:spcPts val="2000"/>
              </a:spcBef>
              <a:buNone/>
              <a:defRPr lang="fr-FR" sz="4600" b="0" kern="1200" dirty="0">
                <a:ln w="12700">
                  <a:solidFill>
                    <a:schemeClr val="bg2"/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9525" indent="0">
              <a:lnSpc>
                <a:spcPct val="100000"/>
              </a:lnSpc>
              <a:spcBef>
                <a:spcPts val="200"/>
              </a:spcBef>
              <a:buNone/>
              <a:tabLst/>
              <a:defRPr sz="1500"/>
            </a:lvl2pPr>
          </a:lstStyle>
          <a:p>
            <a:pPr lvl="0"/>
            <a:r>
              <a:rPr lang="fr-FR" dirty="0"/>
              <a:t>00</a:t>
            </a:r>
          </a:p>
        </p:txBody>
      </p:sp>
      <p:sp>
        <p:nvSpPr>
          <p:cNvPr id="15" name="Espace réservé du contenu 2">
            <a:extLst>
              <a:ext uri="{FF2B5EF4-FFF2-40B4-BE49-F238E27FC236}">
                <a16:creationId xmlns:a16="http://schemas.microsoft.com/office/drawing/2014/main" id="{0EF4C153-7AF6-AC4A-A967-EB4E275D8D14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38200" y="5221258"/>
            <a:ext cx="1775792" cy="798305"/>
          </a:xfrm>
        </p:spPr>
        <p:txBody>
          <a:bodyPr>
            <a:noAutofit/>
          </a:bodyPr>
          <a:lstStyle>
            <a:lvl1pPr marL="0" indent="0" algn="r">
              <a:lnSpc>
                <a:spcPct val="100000"/>
              </a:lnSpc>
              <a:spcBef>
                <a:spcPts val="2000"/>
              </a:spcBef>
              <a:buNone/>
              <a:defRPr lang="fr-FR" sz="4600" b="0" kern="1200" dirty="0">
                <a:ln w="12700">
                  <a:solidFill>
                    <a:schemeClr val="bg2"/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9525" indent="0">
              <a:lnSpc>
                <a:spcPct val="100000"/>
              </a:lnSpc>
              <a:spcBef>
                <a:spcPts val="200"/>
              </a:spcBef>
              <a:buNone/>
              <a:tabLst/>
              <a:defRPr sz="1500"/>
            </a:lvl2pPr>
          </a:lstStyle>
          <a:p>
            <a:pPr lvl="0"/>
            <a:r>
              <a:rPr lang="fr-FR" dirty="0"/>
              <a:t>00</a:t>
            </a:r>
          </a:p>
        </p:txBody>
      </p:sp>
    </p:spTree>
    <p:extLst>
      <p:ext uri="{BB962C8B-B14F-4D97-AF65-F5344CB8AC3E}">
        <p14:creationId xmlns:p14="http://schemas.microsoft.com/office/powerpoint/2010/main" val="448992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ommai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EBC9FD-C935-6E42-8191-1B62A673357F}"/>
              </a:ext>
            </a:extLst>
          </p:cNvPr>
          <p:cNvSpPr/>
          <p:nvPr userDrawn="1"/>
        </p:nvSpPr>
        <p:spPr>
          <a:xfrm>
            <a:off x="0" y="0"/>
            <a:ext cx="283169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F86366FF-F286-894E-8575-DAFB5A03B2B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5792" t="13822" r="6678" b="24133"/>
          <a:stretch/>
        </p:blipFill>
        <p:spPr>
          <a:xfrm rot="16200000">
            <a:off x="-971140" y="2366686"/>
            <a:ext cx="3297546" cy="1772116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53E0685A-FCB1-E542-AEB7-3B8FE8464D8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443784"/>
            <a:ext cx="10515600" cy="981894"/>
          </a:xfrm>
        </p:spPr>
        <p:txBody>
          <a:bodyPr>
            <a:noAutofit/>
          </a:bodyPr>
          <a:lstStyle>
            <a:lvl1pPr>
              <a:lnSpc>
                <a:spcPts val="3000"/>
              </a:lnSpc>
              <a:defRPr sz="3000" b="1">
                <a:solidFill>
                  <a:schemeClr val="tx2"/>
                </a:solidFill>
              </a:defRPr>
            </a:lvl1pPr>
          </a:lstStyle>
          <a:p>
            <a:r>
              <a:rPr lang="fr-FR" dirty="0"/>
              <a:t>Sommaire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7ED8C10-6154-D14C-8CE7-3CF20EA43B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7160" y="1746112"/>
            <a:ext cx="8256639" cy="4668103"/>
          </a:xfrm>
        </p:spPr>
        <p:txBody>
          <a:bodyPr>
            <a:noAutofit/>
          </a:bodyPr>
          <a:lstStyle>
            <a:lvl1pPr marL="0" indent="0">
              <a:lnSpc>
                <a:spcPts val="2000"/>
              </a:lnSpc>
              <a:spcBef>
                <a:spcPts val="3400"/>
              </a:spcBef>
              <a:buNone/>
              <a:defRPr sz="1800"/>
            </a:lvl1pPr>
            <a:lvl2pPr marL="9525" indent="0">
              <a:lnSpc>
                <a:spcPts val="1500"/>
              </a:lnSpc>
              <a:spcBef>
                <a:spcPts val="200"/>
              </a:spcBef>
              <a:buFontTx/>
              <a:buNone/>
              <a:tabLst/>
              <a:defRPr sz="1400"/>
            </a:lvl2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</p:txBody>
      </p:sp>
      <p:sp>
        <p:nvSpPr>
          <p:cNvPr id="11" name="Espace réservé du contenu 2">
            <a:extLst>
              <a:ext uri="{FF2B5EF4-FFF2-40B4-BE49-F238E27FC236}">
                <a16:creationId xmlns:a16="http://schemas.microsoft.com/office/drawing/2014/main" id="{B385D486-8AF0-114D-9B07-02AADABA9F3A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838200" y="1636923"/>
            <a:ext cx="1775792" cy="798305"/>
          </a:xfrm>
        </p:spPr>
        <p:txBody>
          <a:bodyPr>
            <a:noAutofit/>
          </a:bodyPr>
          <a:lstStyle>
            <a:lvl1pPr marL="0" indent="0" algn="r">
              <a:lnSpc>
                <a:spcPct val="100000"/>
              </a:lnSpc>
              <a:spcBef>
                <a:spcPts val="2000"/>
              </a:spcBef>
              <a:buNone/>
              <a:defRPr lang="fr-FR" sz="4600" b="0" kern="1200" dirty="0">
                <a:ln w="12700">
                  <a:solidFill>
                    <a:schemeClr val="bg2"/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9525" indent="0">
              <a:lnSpc>
                <a:spcPct val="100000"/>
              </a:lnSpc>
              <a:spcBef>
                <a:spcPts val="200"/>
              </a:spcBef>
              <a:buNone/>
              <a:tabLst/>
              <a:defRPr sz="1500"/>
            </a:lvl2pPr>
          </a:lstStyle>
          <a:p>
            <a:pPr lvl="0"/>
            <a:r>
              <a:rPr lang="fr-FR" dirty="0"/>
              <a:t>00</a:t>
            </a:r>
          </a:p>
        </p:txBody>
      </p:sp>
      <p:sp>
        <p:nvSpPr>
          <p:cNvPr id="12" name="Espace réservé du contenu 2">
            <a:extLst>
              <a:ext uri="{FF2B5EF4-FFF2-40B4-BE49-F238E27FC236}">
                <a16:creationId xmlns:a16="http://schemas.microsoft.com/office/drawing/2014/main" id="{DA23911F-5BC8-CC43-9ED5-1ED4D97A5073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838200" y="2533007"/>
            <a:ext cx="1775792" cy="798305"/>
          </a:xfrm>
        </p:spPr>
        <p:txBody>
          <a:bodyPr>
            <a:noAutofit/>
          </a:bodyPr>
          <a:lstStyle>
            <a:lvl1pPr marL="0" indent="0" algn="r">
              <a:lnSpc>
                <a:spcPct val="100000"/>
              </a:lnSpc>
              <a:spcBef>
                <a:spcPts val="2000"/>
              </a:spcBef>
              <a:buNone/>
              <a:defRPr lang="fr-FR" sz="4600" b="0" kern="1200" dirty="0">
                <a:ln w="12700">
                  <a:solidFill>
                    <a:schemeClr val="bg2"/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9525" indent="0">
              <a:lnSpc>
                <a:spcPct val="100000"/>
              </a:lnSpc>
              <a:spcBef>
                <a:spcPts val="200"/>
              </a:spcBef>
              <a:buNone/>
              <a:tabLst/>
              <a:defRPr sz="1500"/>
            </a:lvl2pPr>
          </a:lstStyle>
          <a:p>
            <a:pPr lvl="0"/>
            <a:r>
              <a:rPr lang="fr-FR" dirty="0"/>
              <a:t>00</a:t>
            </a:r>
          </a:p>
        </p:txBody>
      </p:sp>
      <p:sp>
        <p:nvSpPr>
          <p:cNvPr id="13" name="Espace réservé du contenu 2">
            <a:extLst>
              <a:ext uri="{FF2B5EF4-FFF2-40B4-BE49-F238E27FC236}">
                <a16:creationId xmlns:a16="http://schemas.microsoft.com/office/drawing/2014/main" id="{5651FC7F-4D1C-6843-A937-4F2BC1CFC2A1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38200" y="3429091"/>
            <a:ext cx="1775792" cy="798305"/>
          </a:xfrm>
        </p:spPr>
        <p:txBody>
          <a:bodyPr>
            <a:noAutofit/>
          </a:bodyPr>
          <a:lstStyle>
            <a:lvl1pPr marL="0" indent="0" algn="r">
              <a:lnSpc>
                <a:spcPct val="100000"/>
              </a:lnSpc>
              <a:spcBef>
                <a:spcPts val="2000"/>
              </a:spcBef>
              <a:buNone/>
              <a:defRPr lang="fr-FR" sz="4600" b="0" kern="1200" dirty="0">
                <a:ln w="12700">
                  <a:solidFill>
                    <a:schemeClr val="bg2"/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9525" indent="0">
              <a:lnSpc>
                <a:spcPct val="100000"/>
              </a:lnSpc>
              <a:spcBef>
                <a:spcPts val="200"/>
              </a:spcBef>
              <a:buNone/>
              <a:tabLst/>
              <a:defRPr sz="1500"/>
            </a:lvl2pPr>
          </a:lstStyle>
          <a:p>
            <a:pPr lvl="0"/>
            <a:r>
              <a:rPr lang="fr-FR" dirty="0"/>
              <a:t>00</a:t>
            </a:r>
          </a:p>
        </p:txBody>
      </p:sp>
      <p:sp>
        <p:nvSpPr>
          <p:cNvPr id="14" name="Espace réservé du contenu 2">
            <a:extLst>
              <a:ext uri="{FF2B5EF4-FFF2-40B4-BE49-F238E27FC236}">
                <a16:creationId xmlns:a16="http://schemas.microsoft.com/office/drawing/2014/main" id="{55A6610A-2FD9-4748-96AA-D11DB6F6BEB1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838200" y="4325175"/>
            <a:ext cx="1775792" cy="798305"/>
          </a:xfrm>
        </p:spPr>
        <p:txBody>
          <a:bodyPr>
            <a:noAutofit/>
          </a:bodyPr>
          <a:lstStyle>
            <a:lvl1pPr marL="0" indent="0" algn="r">
              <a:lnSpc>
                <a:spcPct val="100000"/>
              </a:lnSpc>
              <a:spcBef>
                <a:spcPts val="2000"/>
              </a:spcBef>
              <a:buNone/>
              <a:defRPr lang="fr-FR" sz="4600" b="0" kern="1200" dirty="0">
                <a:ln w="12700">
                  <a:solidFill>
                    <a:schemeClr val="bg2"/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9525" indent="0">
              <a:lnSpc>
                <a:spcPct val="100000"/>
              </a:lnSpc>
              <a:spcBef>
                <a:spcPts val="200"/>
              </a:spcBef>
              <a:buNone/>
              <a:tabLst/>
              <a:defRPr sz="1500"/>
            </a:lvl2pPr>
          </a:lstStyle>
          <a:p>
            <a:pPr lvl="0"/>
            <a:r>
              <a:rPr lang="fr-FR" dirty="0"/>
              <a:t>00</a:t>
            </a:r>
          </a:p>
        </p:txBody>
      </p:sp>
      <p:sp>
        <p:nvSpPr>
          <p:cNvPr id="15" name="Espace réservé du contenu 2">
            <a:extLst>
              <a:ext uri="{FF2B5EF4-FFF2-40B4-BE49-F238E27FC236}">
                <a16:creationId xmlns:a16="http://schemas.microsoft.com/office/drawing/2014/main" id="{0EF4C153-7AF6-AC4A-A967-EB4E275D8D14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38200" y="5221258"/>
            <a:ext cx="1775792" cy="798305"/>
          </a:xfrm>
        </p:spPr>
        <p:txBody>
          <a:bodyPr>
            <a:noAutofit/>
          </a:bodyPr>
          <a:lstStyle>
            <a:lvl1pPr marL="0" indent="0" algn="r">
              <a:lnSpc>
                <a:spcPct val="100000"/>
              </a:lnSpc>
              <a:spcBef>
                <a:spcPts val="2000"/>
              </a:spcBef>
              <a:buNone/>
              <a:defRPr lang="fr-FR" sz="4600" b="0" kern="1200" dirty="0">
                <a:ln w="12700">
                  <a:solidFill>
                    <a:schemeClr val="bg2"/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9525" indent="0">
              <a:lnSpc>
                <a:spcPct val="100000"/>
              </a:lnSpc>
              <a:spcBef>
                <a:spcPts val="200"/>
              </a:spcBef>
              <a:buNone/>
              <a:tabLst/>
              <a:defRPr sz="1500"/>
            </a:lvl2pPr>
          </a:lstStyle>
          <a:p>
            <a:pPr lvl="0"/>
            <a:r>
              <a:rPr lang="fr-FR" dirty="0"/>
              <a:t>00</a:t>
            </a:r>
          </a:p>
        </p:txBody>
      </p:sp>
    </p:spTree>
    <p:extLst>
      <p:ext uri="{BB962C8B-B14F-4D97-AF65-F5344CB8AC3E}">
        <p14:creationId xmlns:p14="http://schemas.microsoft.com/office/powerpoint/2010/main" val="553002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verture sans visuel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FD8E88-7684-0D4D-916E-72AECE69F9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093" y="3751532"/>
            <a:ext cx="10809268" cy="2280693"/>
          </a:xfrm>
        </p:spPr>
        <p:txBody>
          <a:bodyPr anchor="t">
            <a:noAutofit/>
          </a:bodyPr>
          <a:lstStyle>
            <a:lvl1pPr algn="ctr">
              <a:lnSpc>
                <a:spcPts val="4200"/>
              </a:lnSpc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1B64A44-799F-4E49-A1F4-0C72072EBF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0093" y="2517896"/>
            <a:ext cx="10809266" cy="948110"/>
          </a:xfrm>
        </p:spPr>
        <p:txBody>
          <a:bodyPr anchor="b">
            <a:noAutofit/>
          </a:bodyPr>
          <a:lstStyle>
            <a:lvl1pPr marL="0" indent="0" algn="ctr">
              <a:lnSpc>
                <a:spcPts val="1600"/>
              </a:lnSpc>
              <a:spcBef>
                <a:spcPts val="0"/>
              </a:spcBef>
              <a:buNone/>
              <a:defRPr sz="16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72F704C-6F44-344D-8565-CF624F40541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15260"/>
          <a:stretch/>
        </p:blipFill>
        <p:spPr>
          <a:xfrm rot="5400000">
            <a:off x="-44035" y="249995"/>
            <a:ext cx="2818375" cy="273031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95FD9AD-7A0C-8740-B81E-18300B6CA12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246586" y="305657"/>
            <a:ext cx="1747811" cy="1056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290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verture logo blanc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pour une image  7">
            <a:extLst>
              <a:ext uri="{FF2B5EF4-FFF2-40B4-BE49-F238E27FC236}">
                <a16:creationId xmlns:a16="http://schemas.microsoft.com/office/drawing/2014/main" id="{372AF4DC-74F8-6D49-8D95-F4825119DB4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0"/>
            <a:ext cx="6096000" cy="6858000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algn="ctr">
              <a:defRPr sz="1000"/>
            </a:lvl1pPr>
          </a:lstStyle>
          <a:p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3FD8E88-7684-0D4D-916E-72AECE69F9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093" y="4238094"/>
            <a:ext cx="5445907" cy="2280693"/>
          </a:xfrm>
        </p:spPr>
        <p:txBody>
          <a:bodyPr anchor="t">
            <a:noAutofit/>
          </a:bodyPr>
          <a:lstStyle>
            <a:lvl1pPr algn="l">
              <a:lnSpc>
                <a:spcPts val="4200"/>
              </a:lnSpc>
              <a:defRPr sz="4000" b="1">
                <a:solidFill>
                  <a:schemeClr val="bg2"/>
                </a:solidFill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1B64A44-799F-4E49-A1F4-0C72072EBF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0094" y="3004458"/>
            <a:ext cx="5445906" cy="948110"/>
          </a:xfrm>
        </p:spPr>
        <p:txBody>
          <a:bodyPr anchor="b">
            <a:noAutofit/>
          </a:bodyPr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6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72F704C-6F44-344D-8565-CF624F40541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b="15260"/>
          <a:stretch/>
        </p:blipFill>
        <p:spPr>
          <a:xfrm rot="5400000">
            <a:off x="-44035" y="249995"/>
            <a:ext cx="2818375" cy="2730310"/>
          </a:xfrm>
          <a:prstGeom prst="rect">
            <a:avLst/>
          </a:prstGeom>
        </p:spPr>
      </p:pic>
      <p:sp>
        <p:nvSpPr>
          <p:cNvPr id="9" name="Espace réservé de la date 8">
            <a:extLst>
              <a:ext uri="{FF2B5EF4-FFF2-40B4-BE49-F238E27FC236}">
                <a16:creationId xmlns:a16="http://schemas.microsoft.com/office/drawing/2014/main" id="{688B5E09-0048-44A9-BB54-A863DEC7528B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58D70AA6-2C68-2541-88D0-5AE491D3B881}" type="datetime3">
              <a:rPr lang="fr-FR" smtClean="0"/>
              <a:pPr/>
              <a:t>14.01.22</a:t>
            </a:fld>
            <a:endParaRPr lang="fr-FR" dirty="0"/>
          </a:p>
        </p:txBody>
      </p:sp>
      <p:sp>
        <p:nvSpPr>
          <p:cNvPr id="10" name="Espace réservé du pied de page 9">
            <a:extLst>
              <a:ext uri="{FF2B5EF4-FFF2-40B4-BE49-F238E27FC236}">
                <a16:creationId xmlns:a16="http://schemas.microsoft.com/office/drawing/2014/main" id="{AD1F21F0-A391-4EC9-ACB7-FEFF18F8BE53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fr-FR"/>
              <a:t>Titre de la présentation</a:t>
            </a:r>
            <a:endParaRPr lang="fr-FR" dirty="0"/>
          </a:p>
        </p:txBody>
      </p:sp>
      <p:sp>
        <p:nvSpPr>
          <p:cNvPr id="11" name="Espace réservé du numéro de diapositive 10">
            <a:extLst>
              <a:ext uri="{FF2B5EF4-FFF2-40B4-BE49-F238E27FC236}">
                <a16:creationId xmlns:a16="http://schemas.microsoft.com/office/drawing/2014/main" id="{A54A2DC1-675E-4460-B3EE-CF57A1F5C3BE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67C35F49-E104-8448-9360-09FE91278B5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15238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verture visuel paysa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pour une image  7">
            <a:extLst>
              <a:ext uri="{FF2B5EF4-FFF2-40B4-BE49-F238E27FC236}">
                <a16:creationId xmlns:a16="http://schemas.microsoft.com/office/drawing/2014/main" id="{88D08BE0-715F-774C-A15F-36500190281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511653"/>
            <a:ext cx="12201939" cy="3249190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algn="ctr">
              <a:defRPr sz="1000"/>
            </a:lvl1pPr>
          </a:lstStyle>
          <a:p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3FD8E88-7684-0D4D-916E-72AECE69F9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093" y="5169085"/>
            <a:ext cx="10809268" cy="875189"/>
          </a:xfrm>
        </p:spPr>
        <p:txBody>
          <a:bodyPr anchor="t">
            <a:noAutofit/>
          </a:bodyPr>
          <a:lstStyle>
            <a:lvl1pPr algn="ctr">
              <a:lnSpc>
                <a:spcPts val="4200"/>
              </a:lnSpc>
              <a:defRPr sz="3500" b="1">
                <a:solidFill>
                  <a:schemeClr val="tx2"/>
                </a:solidFill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1B64A44-799F-4E49-A1F4-0C72072EBF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0093" y="6044274"/>
            <a:ext cx="10809266" cy="657154"/>
          </a:xfrm>
        </p:spPr>
        <p:txBody>
          <a:bodyPr anchor="t">
            <a:noAutofit/>
          </a:bodyPr>
          <a:lstStyle>
            <a:lvl1pPr marL="0" indent="0" algn="ctr">
              <a:lnSpc>
                <a:spcPts val="1600"/>
              </a:lnSpc>
              <a:spcBef>
                <a:spcPts val="0"/>
              </a:spcBef>
              <a:buNone/>
              <a:defRPr sz="16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695FD9AD-7A0C-8740-B81E-18300B6CA1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246586" y="305657"/>
            <a:ext cx="1747811" cy="1056911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F77CAFA9-4C7D-3E42-BB63-4377EC614A8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54937" t="13822" r="6678" b="24133"/>
          <a:stretch/>
        </p:blipFill>
        <p:spPr>
          <a:xfrm rot="16200000">
            <a:off x="176866" y="4970092"/>
            <a:ext cx="1812999" cy="1967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97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vertu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pour une image  7">
            <a:extLst>
              <a:ext uri="{FF2B5EF4-FFF2-40B4-BE49-F238E27FC236}">
                <a16:creationId xmlns:a16="http://schemas.microsoft.com/office/drawing/2014/main" id="{372AF4DC-74F8-6D49-8D95-F4825119DB4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0"/>
            <a:ext cx="6096000" cy="6858000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algn="ctr">
              <a:defRPr sz="1000"/>
            </a:lvl1pPr>
          </a:lstStyle>
          <a:p>
            <a:endParaRPr lang="fr-FR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3FD8E88-7684-0D4D-916E-72AECE69F9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093" y="4238094"/>
            <a:ext cx="5445907" cy="2280693"/>
          </a:xfrm>
        </p:spPr>
        <p:txBody>
          <a:bodyPr anchor="t">
            <a:noAutofit/>
          </a:bodyPr>
          <a:lstStyle>
            <a:lvl1pPr algn="l">
              <a:lnSpc>
                <a:spcPts val="4200"/>
              </a:lnSpc>
              <a:defRPr sz="4000" b="1">
                <a:solidFill>
                  <a:schemeClr val="tx2"/>
                </a:solidFill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1B64A44-799F-4E49-A1F4-0C72072EBF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0094" y="3004458"/>
            <a:ext cx="5445906" cy="948110"/>
          </a:xfrm>
        </p:spPr>
        <p:txBody>
          <a:bodyPr anchor="b">
            <a:noAutofit/>
          </a:bodyPr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6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72F704C-6F44-344D-8565-CF624F40541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15260"/>
          <a:stretch/>
        </p:blipFill>
        <p:spPr>
          <a:xfrm rot="5400000">
            <a:off x="-44035" y="249995"/>
            <a:ext cx="2818375" cy="2730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95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63BF012-CBAE-1642-8911-6E0480D99D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9528" y="536520"/>
            <a:ext cx="10314272" cy="57584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71E7F0A-013B-4C47-8CE7-919BE2B77F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992429"/>
            <a:ext cx="10515600" cy="447435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9A27BE-F225-2B4C-B401-48FBE34CB3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429187" y="300290"/>
            <a:ext cx="904188" cy="21698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58D70AA6-2C68-2541-88D0-5AE491D3B881}" type="datetime3">
              <a:rPr lang="fr-FR" smtClean="0"/>
              <a:pPr/>
              <a:t>14.01.22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0D25411-36B9-F048-AA90-27FAF5BCF4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8706" y="300290"/>
            <a:ext cx="5677293" cy="216981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r>
              <a:rPr lang="fr-FR" dirty="0"/>
              <a:t>Titre de la présentation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6C961FD-78CE-D74C-A9B0-7CF2CDE063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64332" y="300290"/>
            <a:ext cx="454843" cy="21698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fld id="{67C35F49-E104-8448-9360-09FE91278B5B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7" name="MSIPCMContentMarking" descr="{&quot;HashCode&quot;:-763625146,&quot;Placement&quot;:&quot;Footer&quot;,&quot;Top&quot;:519.343,&quot;Left&quot;:0.0,&quot;SlideWidth&quot;:960,&quot;SlideHeight&quot;:540}">
            <a:extLst>
              <a:ext uri="{FF2B5EF4-FFF2-40B4-BE49-F238E27FC236}">
                <a16:creationId xmlns:a16="http://schemas.microsoft.com/office/drawing/2014/main" id="{E0CA14F7-ACFE-456B-BABC-4BBD705DC41B}"/>
              </a:ext>
            </a:extLst>
          </p:cNvPr>
          <p:cNvSpPr txBox="1"/>
          <p:nvPr userDrawn="1"/>
        </p:nvSpPr>
        <p:spPr>
          <a:xfrm>
            <a:off x="0" y="6595656"/>
            <a:ext cx="3686239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fr-FR" sz="1000">
                <a:solidFill>
                  <a:srgbClr val="317100"/>
                </a:solidFill>
                <a:latin typeface="Calibri" panose="020F0502020204030204" pitchFamily="34" charset="0"/>
              </a:rPr>
              <a:t>Classification GRTgaz : Public [ ] Interne [X] Restreint [ ] Secret [ ]</a:t>
            </a:r>
          </a:p>
        </p:txBody>
      </p:sp>
    </p:spTree>
    <p:extLst>
      <p:ext uri="{BB962C8B-B14F-4D97-AF65-F5344CB8AC3E}">
        <p14:creationId xmlns:p14="http://schemas.microsoft.com/office/powerpoint/2010/main" val="4052269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4" r:id="rId2"/>
    <p:sldLayoutId id="2147483669" r:id="rId3"/>
    <p:sldLayoutId id="2147483677" r:id="rId4"/>
    <p:sldLayoutId id="2147483685" r:id="rId5"/>
    <p:sldLayoutId id="2147483683" r:id="rId6"/>
    <p:sldLayoutId id="2147483684" r:id="rId7"/>
    <p:sldLayoutId id="2147483682" r:id="rId8"/>
    <p:sldLayoutId id="2147483681" r:id="rId9"/>
    <p:sldLayoutId id="2147483680" r:id="rId10"/>
    <p:sldLayoutId id="2147483678" r:id="rId11"/>
    <p:sldLayoutId id="2147483676" r:id="rId12"/>
    <p:sldLayoutId id="2147483657" r:id="rId13"/>
    <p:sldLayoutId id="2147483687" r:id="rId14"/>
    <p:sldLayoutId id="2147483679" r:id="rId15"/>
    <p:sldLayoutId id="2147483663" r:id="rId16"/>
    <p:sldLayoutId id="2147483656" r:id="rId17"/>
    <p:sldLayoutId id="2147483689" r:id="rId18"/>
    <p:sldLayoutId id="2147483650" r:id="rId19"/>
    <p:sldLayoutId id="2147483670" r:id="rId20"/>
    <p:sldLayoutId id="2147483672" r:id="rId21"/>
    <p:sldLayoutId id="2147483673" r:id="rId22"/>
    <p:sldLayoutId id="2147483649" r:id="rId23"/>
  </p:sldLayoutIdLst>
  <p:hf hdr="0"/>
  <p:txStyles>
    <p:titleStyle>
      <a:lvl1pPr algn="l" defTabSz="914400" rtl="0" eaLnBrk="1" latinLnBrk="0" hangingPunct="1">
        <a:lnSpc>
          <a:spcPts val="3100"/>
        </a:lnSpc>
        <a:spcBef>
          <a:spcPct val="0"/>
        </a:spcBef>
        <a:buNone/>
        <a:defRPr sz="27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1700" b="1" kern="1200">
          <a:solidFill>
            <a:schemeClr val="tx2"/>
          </a:solidFill>
          <a:latin typeface="+mn-lt"/>
          <a:ea typeface="+mn-ea"/>
          <a:cs typeface="+mn-cs"/>
        </a:defRPr>
      </a:lvl1pPr>
      <a:lvl2pPr marL="269875" indent="-261938" algn="l" defTabSz="914400" rtl="0" eaLnBrk="1" latinLnBrk="0" hangingPunct="1">
        <a:lnSpc>
          <a:spcPct val="100000"/>
        </a:lnSpc>
        <a:spcBef>
          <a:spcPts val="600"/>
        </a:spcBef>
        <a:buSzPct val="110000"/>
        <a:buFontTx/>
        <a:buBlip>
          <a:blip r:embed="rId25"/>
        </a:buBlip>
        <a:tabLst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447675" indent="-180975" algn="l" defTabSz="914400" rtl="0" eaLnBrk="1" latinLnBrk="0" hangingPunct="1">
        <a:lnSpc>
          <a:spcPct val="100000"/>
        </a:lnSpc>
        <a:spcBef>
          <a:spcPts val="600"/>
        </a:spcBef>
        <a:buClr>
          <a:schemeClr val="tx2"/>
        </a:buClr>
        <a:buSzPct val="115000"/>
        <a:buFontTx/>
        <a:buBlip>
          <a:blip r:embed="rId26"/>
        </a:buBlip>
        <a:tabLst/>
        <a:defRPr sz="1300" b="0" kern="1200">
          <a:solidFill>
            <a:schemeClr val="tx1"/>
          </a:solidFill>
          <a:latin typeface="+mj-lt"/>
          <a:ea typeface="+mn-ea"/>
          <a:cs typeface="+mn-cs"/>
        </a:defRPr>
      </a:lvl3pPr>
      <a:lvl4pPr marL="7938" indent="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None/>
        <a:tabLst/>
        <a:defRPr sz="1300" b="1" i="0" kern="1200">
          <a:solidFill>
            <a:schemeClr val="tx1"/>
          </a:solidFill>
          <a:latin typeface="+mn-lt"/>
          <a:ea typeface="+mn-ea"/>
          <a:cs typeface="Arial Black" panose="020B0604020202020204" pitchFamily="34" charset="0"/>
        </a:defRPr>
      </a:lvl4pPr>
      <a:lvl5pPr marL="447675" indent="-177800" algn="l" defTabSz="914400" rtl="0" eaLnBrk="1" latinLnBrk="0" hangingPunct="1">
        <a:lnSpc>
          <a:spcPct val="100000"/>
        </a:lnSpc>
        <a:spcBef>
          <a:spcPts val="600"/>
        </a:spcBef>
        <a:buClr>
          <a:schemeClr val="tx2"/>
        </a:buClr>
        <a:buSzPct val="130000"/>
        <a:buFont typeface="Police système Courant"/>
        <a:buChar char="-"/>
        <a:tabLst/>
        <a:defRPr sz="11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Espace réservé pour une image  12">
            <a:extLst>
              <a:ext uri="{FF2B5EF4-FFF2-40B4-BE49-F238E27FC236}">
                <a16:creationId xmlns:a16="http://schemas.microsoft.com/office/drawing/2014/main" id="{177325CA-D336-3C44-B0FA-A0B9B8C8025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/>
          <a:srcRect l="1046" r="39694"/>
          <a:stretch/>
        </p:blipFill>
        <p:spPr>
          <a:xfrm>
            <a:off x="6096000" y="0"/>
            <a:ext cx="6096000" cy="6858000"/>
          </a:xfrm>
        </p:spPr>
      </p:pic>
      <p:sp>
        <p:nvSpPr>
          <p:cNvPr id="5" name="Titre 4">
            <a:extLst>
              <a:ext uri="{FF2B5EF4-FFF2-40B4-BE49-F238E27FC236}">
                <a16:creationId xmlns:a16="http://schemas.microsoft.com/office/drawing/2014/main" id="{E93C62B2-DC22-A348-B2D5-8FA3E0BA486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sz="4800" dirty="0"/>
              <a:t>Coefficient A</a:t>
            </a:r>
            <a:br>
              <a:rPr lang="fr-FR" sz="4800" dirty="0"/>
            </a:br>
            <a:r>
              <a:rPr lang="fr-FR" sz="2800" dirty="0"/>
              <a:t>Applicable à partir du 1</a:t>
            </a:r>
            <a:r>
              <a:rPr lang="fr-FR" sz="2800" baseline="30000" dirty="0"/>
              <a:t>er</a:t>
            </a:r>
            <a:r>
              <a:rPr lang="fr-FR" sz="2800" dirty="0"/>
              <a:t> avril </a:t>
            </a:r>
            <a:r>
              <a:rPr lang="fr-FR" sz="4800" dirty="0"/>
              <a:t>Coefficient P</a:t>
            </a:r>
            <a:r>
              <a:rPr lang="fr-FR" sz="7200" dirty="0"/>
              <a:t>  </a:t>
            </a:r>
          </a:p>
        </p:txBody>
      </p:sp>
      <p:sp>
        <p:nvSpPr>
          <p:cNvPr id="6" name="Sous-titre 5">
            <a:extLst>
              <a:ext uri="{FF2B5EF4-FFF2-40B4-BE49-F238E27FC236}">
                <a16:creationId xmlns:a16="http://schemas.microsoft.com/office/drawing/2014/main" id="{763926C6-81DF-5949-952B-F2638C60B9E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/>
              <a:t>Réunion du GT2 GTG du 4 février 2022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62F62D8F-21ED-824F-98C1-AD380BFCEBD3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100000"/>
          </a:blip>
          <a:stretch>
            <a:fillRect/>
          </a:stretch>
        </p:blipFill>
        <p:spPr>
          <a:xfrm>
            <a:off x="5256525" y="1156583"/>
            <a:ext cx="1747811" cy="1056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163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>
            <a:extLst>
              <a:ext uri="{FF2B5EF4-FFF2-40B4-BE49-F238E27FC236}">
                <a16:creationId xmlns:a16="http://schemas.microsoft.com/office/drawing/2014/main" id="{E93C62B2-DC22-A348-B2D5-8FA3E0BA486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Coefficient A</a:t>
            </a:r>
          </a:p>
        </p:txBody>
      </p:sp>
    </p:spTree>
    <p:extLst>
      <p:ext uri="{BB962C8B-B14F-4D97-AF65-F5344CB8AC3E}">
        <p14:creationId xmlns:p14="http://schemas.microsoft.com/office/powerpoint/2010/main" val="222842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>
            <a:extLst>
              <a:ext uri="{FF2B5EF4-FFF2-40B4-BE49-F238E27FC236}">
                <a16:creationId xmlns:a16="http://schemas.microsoft.com/office/drawing/2014/main" id="{3EAA0EA3-D8E8-4A54-94D3-65A2F1315B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5445" y="2874800"/>
            <a:ext cx="10920686" cy="2720242"/>
          </a:xfrm>
        </p:spPr>
        <p:txBody>
          <a:bodyPr/>
          <a:lstStyle/>
          <a:p>
            <a:pPr lvl="1">
              <a:spcBef>
                <a:spcPts val="1800"/>
              </a:spcBef>
            </a:pPr>
            <a:r>
              <a:rPr lang="fr-FR" sz="2400" b="0" dirty="0"/>
              <a:t>Moyenne de la pointe sur les 3 dernières années (2018-19,2019-20,2020-21)</a:t>
            </a:r>
            <a:r>
              <a:rPr lang="fr-FR" sz="2400" dirty="0"/>
              <a:t> </a:t>
            </a:r>
          </a:p>
          <a:p>
            <a:pPr lvl="1">
              <a:spcBef>
                <a:spcPts val="1800"/>
              </a:spcBef>
            </a:pPr>
            <a:r>
              <a:rPr lang="fr-FR" sz="2400" b="0" dirty="0"/>
              <a:t>Profils 2022-2023</a:t>
            </a:r>
          </a:p>
          <a:p>
            <a:pPr lvl="1">
              <a:spcBef>
                <a:spcPts val="1800"/>
              </a:spcBef>
            </a:pPr>
            <a:r>
              <a:rPr lang="fr-FR" sz="2400" b="0" dirty="0"/>
              <a:t>Moyenne sur 3 ans des maxima de janvier sur chacun des profils</a:t>
            </a:r>
          </a:p>
          <a:p>
            <a:pPr lvl="1">
              <a:spcBef>
                <a:spcPts val="1800"/>
              </a:spcBef>
            </a:pPr>
            <a:r>
              <a:rPr lang="fr-FR" sz="2400" b="0" dirty="0"/>
              <a:t>CJA de janvier 2022</a:t>
            </a:r>
          </a:p>
          <a:p>
            <a:pPr lvl="1">
              <a:spcBef>
                <a:spcPts val="1800"/>
              </a:spcBef>
            </a:pPr>
            <a:r>
              <a:rPr lang="fr-FR" sz="2400" b="0" dirty="0"/>
              <a:t>CAR 2022 calculées sur l’année 2021</a:t>
            </a:r>
          </a:p>
          <a:p>
            <a:endParaRPr lang="fr-FR" dirty="0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8103163-8F40-4A9A-A7C7-BC434BC0E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B0606-2D3D-4946-B61D-706B6977CEAE}" type="datetime3">
              <a:rPr lang="fr-FR" smtClean="0"/>
              <a:t>14.01.22</a:t>
            </a:fld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7105C4A-535F-4CC6-802B-73999E710C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Coefficient A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0C1CCEC-4979-418C-9DD9-89BC77BFB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35F49-E104-8448-9360-09FE91278B5B}" type="slidenum">
              <a:rPr lang="fr-FR" smtClean="0"/>
              <a:t>3</a:t>
            </a:fld>
            <a:endParaRPr lang="fr-FR"/>
          </a:p>
        </p:txBody>
      </p:sp>
      <p:sp>
        <p:nvSpPr>
          <p:cNvPr id="7" name="Titre 6">
            <a:extLst>
              <a:ext uri="{FF2B5EF4-FFF2-40B4-BE49-F238E27FC236}">
                <a16:creationId xmlns:a16="http://schemas.microsoft.com/office/drawing/2014/main" id="{89014F60-0433-4819-9066-625AFBCBA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2800" cap="small" dirty="0"/>
              <a:t>Données prises en compte en janvier 2021</a:t>
            </a:r>
            <a:endParaRPr lang="fr-FR" dirty="0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A701C1F5-9689-473F-B1FE-D4E9C935EEDF}"/>
              </a:ext>
            </a:extLst>
          </p:cNvPr>
          <p:cNvSpPr txBox="1"/>
          <p:nvPr/>
        </p:nvSpPr>
        <p:spPr>
          <a:xfrm>
            <a:off x="579367" y="1787877"/>
            <a:ext cx="11235405" cy="715089"/>
          </a:xfrm>
          <a:prstGeom prst="flowChartAlternateProcess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1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1">
                  <a:lumMod val="60000"/>
                  <a:lumOff val="40000"/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txBody>
          <a:bodyPr wrap="square" rtlCol="0">
            <a:spAutoFit/>
          </a:bodyPr>
          <a:lstStyle/>
          <a:p>
            <a:pPr algn="just">
              <a:spcAft>
                <a:spcPts val="2600"/>
              </a:spcAft>
              <a:buSzPct val="100000"/>
            </a:pPr>
            <a:r>
              <a:rPr lang="fr-FR" i="1" dirty="0">
                <a:solidFill>
                  <a:srgbClr val="3C4F69"/>
                </a:solidFill>
              </a:rPr>
              <a:t>Conformément à la procédure du GTG « Système de souscriptions normalisées des capacités de transport aux PITD applicable à compter du 1er avril 2015 » </a:t>
            </a:r>
          </a:p>
        </p:txBody>
      </p:sp>
    </p:spTree>
    <p:extLst>
      <p:ext uri="{BB962C8B-B14F-4D97-AF65-F5344CB8AC3E}">
        <p14:creationId xmlns:p14="http://schemas.microsoft.com/office/powerpoint/2010/main" val="1617620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>
            <a:extLst>
              <a:ext uri="{FF2B5EF4-FFF2-40B4-BE49-F238E27FC236}">
                <a16:creationId xmlns:a16="http://schemas.microsoft.com/office/drawing/2014/main" id="{3EAA0EA3-D8E8-4A54-94D3-65A2F1315B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145" y="1493035"/>
            <a:ext cx="11612934" cy="3589537"/>
          </a:xfrm>
        </p:spPr>
        <p:txBody>
          <a:bodyPr/>
          <a:lstStyle/>
          <a:p>
            <a:pPr lvl="1">
              <a:spcBef>
                <a:spcPts val="1800"/>
              </a:spcBef>
            </a:pPr>
            <a:r>
              <a:rPr lang="fr-FR" sz="2400" b="0" dirty="0"/>
              <a:t>Le </a:t>
            </a:r>
            <a:r>
              <a:rPr lang="fr-FR" sz="2400" b="0" dirty="0">
                <a:latin typeface="Calibri" panose="020F0502020204030204" pitchFamily="34" charset="0"/>
              </a:rPr>
              <a:t>coefficient d’ajustement A permet de faire le lien entre les consommations journalières de pointe obtenues avec les profils et celles issues de l’analyse de l’hiver par les GRT</a:t>
            </a:r>
          </a:p>
          <a:p>
            <a:pPr lvl="1">
              <a:spcBef>
                <a:spcPts val="1800"/>
              </a:spcBef>
            </a:pPr>
            <a:r>
              <a:rPr lang="fr-FR" sz="2400" dirty="0">
                <a:latin typeface="Calibri" panose="020F0502020204030204" pitchFamily="34" charset="0"/>
              </a:rPr>
              <a:t>Le coefficient A est utilisé pour déterminer la capacité normalisée associée à chaque PDL profilé</a:t>
            </a:r>
            <a:endParaRPr lang="fr-FR" sz="2800" b="0" dirty="0">
              <a:latin typeface="Calibri" panose="020F0502020204030204" pitchFamily="34" charset="0"/>
            </a:endParaRPr>
          </a:p>
          <a:p>
            <a:pPr lvl="1">
              <a:spcBef>
                <a:spcPts val="1800"/>
              </a:spcBef>
            </a:pPr>
            <a:r>
              <a:rPr lang="fr-FR" sz="2400" dirty="0">
                <a:latin typeface="Calibri" panose="020F0502020204030204" pitchFamily="34" charset="0"/>
              </a:rPr>
              <a:t>Le facteur A est égal au rapport entre la consommation journalière de pointe de l’ensemble des PDL « non à souscription» évaluée sur la base de l’analyse de l’hiver </a:t>
            </a:r>
            <a:br>
              <a:rPr lang="fr-FR" sz="2400" dirty="0">
                <a:latin typeface="Calibri" panose="020F0502020204030204" pitchFamily="34" charset="0"/>
              </a:rPr>
            </a:br>
            <a:r>
              <a:rPr lang="fr-FR" sz="2400" dirty="0">
                <a:latin typeface="Calibri" panose="020F0502020204030204" pitchFamily="34" charset="0"/>
              </a:rPr>
              <a:t>et la consommation journalière de pointe de l’ensemble des PDL « non à souscription» évaluée sur la base des profils.  </a:t>
            </a:r>
          </a:p>
          <a:p>
            <a:pPr lvl="1">
              <a:spcBef>
                <a:spcPts val="1800"/>
              </a:spcBef>
            </a:pPr>
            <a:endParaRPr lang="fr-FR" sz="2400" dirty="0"/>
          </a:p>
          <a:p>
            <a:endParaRPr lang="fr-FR" dirty="0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8103163-8F40-4A9A-A7C7-BC434BC0E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B0606-2D3D-4946-B61D-706B6977CEAE}" type="datetime3">
              <a:rPr lang="fr-FR" smtClean="0"/>
              <a:t>14.01.22</a:t>
            </a:fld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7105C4A-535F-4CC6-802B-73999E710C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Coefficient A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0C1CCEC-4979-418C-9DD9-89BC77BFB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35F49-E104-8448-9360-09FE91278B5B}" type="slidenum">
              <a:rPr lang="fr-FR" smtClean="0"/>
              <a:t>4</a:t>
            </a:fld>
            <a:endParaRPr lang="fr-FR"/>
          </a:p>
        </p:txBody>
      </p:sp>
      <p:sp>
        <p:nvSpPr>
          <p:cNvPr id="7" name="Titre 6">
            <a:extLst>
              <a:ext uri="{FF2B5EF4-FFF2-40B4-BE49-F238E27FC236}">
                <a16:creationId xmlns:a16="http://schemas.microsoft.com/office/drawing/2014/main" id="{89014F60-0433-4819-9066-625AFBCBA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2800" cap="small" dirty="0"/>
              <a:t>Utilisation du facteur A </a:t>
            </a:r>
            <a:endParaRPr lang="fr-FR" sz="2800" dirty="0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0006E6A2-CF4A-4EB8-9B56-DAF65F04AA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2856" y="5194109"/>
            <a:ext cx="3418517" cy="1260159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32825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8103163-8F40-4A9A-A7C7-BC434BC0E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B0606-2D3D-4946-B61D-706B6977CEAE}" type="datetime3">
              <a:rPr lang="fr-FR" smtClean="0"/>
              <a:t>14.01.22</a:t>
            </a:fld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7105C4A-535F-4CC6-802B-73999E710C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Coefficient A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0C1CCEC-4979-418C-9DD9-89BC77BFB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35F49-E104-8448-9360-09FE91278B5B}" type="slidenum">
              <a:rPr lang="fr-FR" smtClean="0"/>
              <a:t>5</a:t>
            </a:fld>
            <a:endParaRPr lang="fr-FR"/>
          </a:p>
        </p:txBody>
      </p:sp>
      <p:sp>
        <p:nvSpPr>
          <p:cNvPr id="7" name="Titre 6">
            <a:extLst>
              <a:ext uri="{FF2B5EF4-FFF2-40B4-BE49-F238E27FC236}">
                <a16:creationId xmlns:a16="http://schemas.microsoft.com/office/drawing/2014/main" id="{89014F60-0433-4819-9066-625AFBCBA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9103" y="478490"/>
            <a:ext cx="10314272" cy="575843"/>
          </a:xfrm>
        </p:spPr>
        <p:txBody>
          <a:bodyPr/>
          <a:lstStyle/>
          <a:p>
            <a:r>
              <a:rPr lang="fr-FR" sz="2800" cap="small" dirty="0"/>
              <a:t>GRDF - Coefficient A en vigueur à partir du 1</a:t>
            </a:r>
            <a:r>
              <a:rPr lang="fr-FR" sz="2800" cap="small" baseline="30000" dirty="0"/>
              <a:t>er</a:t>
            </a:r>
            <a:r>
              <a:rPr lang="fr-FR" sz="2800" cap="small" dirty="0"/>
              <a:t> avril 2022</a:t>
            </a:r>
            <a:endParaRPr lang="fr-FR" sz="2800" dirty="0"/>
          </a:p>
        </p:txBody>
      </p:sp>
      <p:graphicFrame>
        <p:nvGraphicFramePr>
          <p:cNvPr id="10" name="Tableau 9">
            <a:extLst>
              <a:ext uri="{FF2B5EF4-FFF2-40B4-BE49-F238E27FC236}">
                <a16:creationId xmlns:a16="http://schemas.microsoft.com/office/drawing/2014/main" id="{58B0C54F-DE96-4277-AABA-EC3BB1F33F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5055049"/>
              </p:ext>
            </p:extLst>
          </p:nvPr>
        </p:nvGraphicFramePr>
        <p:xfrm>
          <a:off x="1512880" y="2301988"/>
          <a:ext cx="8319183" cy="984419"/>
        </p:xfrm>
        <a:graphic>
          <a:graphicData uri="http://schemas.openxmlformats.org/drawingml/2006/table">
            <a:tbl>
              <a:tblPr/>
              <a:tblGrid>
                <a:gridCol w="16920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39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587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658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3867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26448">
                <a:tc>
                  <a:txBody>
                    <a:bodyPr/>
                    <a:lstStyle/>
                    <a:p>
                      <a:pPr marL="36000" algn="l" fontAlgn="b"/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Zone d'équilibrage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Pointe </a:t>
                      </a:r>
                      <a:r>
                        <a:rPr lang="fr-FR" sz="1600" b="1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GRTgaz</a:t>
                      </a:r>
                      <a:endParaRPr lang="fr-FR" sz="16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Somme CJA+CJPRD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Pointe profilés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 2022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7971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Zone GRTgaz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2 768 292 140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359 678 427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2 389 928 701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1,008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2" name="Tableau 11">
            <a:extLst>
              <a:ext uri="{FF2B5EF4-FFF2-40B4-BE49-F238E27FC236}">
                <a16:creationId xmlns:a16="http://schemas.microsoft.com/office/drawing/2014/main" id="{EBB3048B-A442-4426-8BD5-1EEF926BDF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7820230"/>
              </p:ext>
            </p:extLst>
          </p:nvPr>
        </p:nvGraphicFramePr>
        <p:xfrm>
          <a:off x="1512880" y="4621412"/>
          <a:ext cx="8736594" cy="952339"/>
        </p:xfrm>
        <a:graphic>
          <a:graphicData uri="http://schemas.openxmlformats.org/drawingml/2006/table">
            <a:tbl>
              <a:tblPr/>
              <a:tblGrid>
                <a:gridCol w="1674891">
                  <a:extLst>
                    <a:ext uri="{9D8B030D-6E8A-4147-A177-3AD203B41FA5}">
                      <a16:colId xmlns:a16="http://schemas.microsoft.com/office/drawing/2014/main" val="2363365669"/>
                    </a:ext>
                  </a:extLst>
                </a:gridCol>
                <a:gridCol w="887239">
                  <a:extLst>
                    <a:ext uri="{9D8B030D-6E8A-4147-A177-3AD203B41FA5}">
                      <a16:colId xmlns:a16="http://schemas.microsoft.com/office/drawing/2014/main" val="997747961"/>
                    </a:ext>
                  </a:extLst>
                </a:gridCol>
                <a:gridCol w="890069">
                  <a:extLst>
                    <a:ext uri="{9D8B030D-6E8A-4147-A177-3AD203B41FA5}">
                      <a16:colId xmlns:a16="http://schemas.microsoft.com/office/drawing/2014/main" val="3692899105"/>
                    </a:ext>
                  </a:extLst>
                </a:gridCol>
                <a:gridCol w="86629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6297">
                  <a:extLst>
                    <a:ext uri="{9D8B030D-6E8A-4147-A177-3AD203B41FA5}">
                      <a16:colId xmlns:a16="http://schemas.microsoft.com/office/drawing/2014/main" val="4023806152"/>
                    </a:ext>
                  </a:extLst>
                </a:gridCol>
                <a:gridCol w="866297">
                  <a:extLst>
                    <a:ext uri="{9D8B030D-6E8A-4147-A177-3AD203B41FA5}">
                      <a16:colId xmlns:a16="http://schemas.microsoft.com/office/drawing/2014/main" val="2780474139"/>
                    </a:ext>
                  </a:extLst>
                </a:gridCol>
                <a:gridCol w="1408965">
                  <a:extLst>
                    <a:ext uri="{9D8B030D-6E8A-4147-A177-3AD203B41FA5}">
                      <a16:colId xmlns:a16="http://schemas.microsoft.com/office/drawing/2014/main" val="722893357"/>
                    </a:ext>
                  </a:extLst>
                </a:gridCol>
                <a:gridCol w="1276539">
                  <a:extLst>
                    <a:ext uri="{9D8B030D-6E8A-4147-A177-3AD203B41FA5}">
                      <a16:colId xmlns:a16="http://schemas.microsoft.com/office/drawing/2014/main" val="1942877398"/>
                    </a:ext>
                  </a:extLst>
                </a:gridCol>
              </a:tblGrid>
              <a:tr h="514179">
                <a:tc>
                  <a:txBody>
                    <a:bodyPr/>
                    <a:lstStyle/>
                    <a:p>
                      <a:pPr marL="36000" algn="l" defTabSz="914400" rtl="0" eaLnBrk="1" fontAlgn="b" latinLnBrk="0" hangingPunct="1"/>
                      <a:r>
                        <a:rPr lang="fr-FR" sz="1600" b="1" i="0" u="none" strike="noStrike" kern="1200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rPr>
                        <a:t>Zone d'équilibrage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44000" algn="l" fontAlgn="b"/>
                      <a:r>
                        <a:rPr lang="fr-FR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 2018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44000" algn="l" defTabSz="457200" rtl="0" eaLnBrk="1" fontAlgn="b" latinLnBrk="0" hangingPunct="1"/>
                      <a:r>
                        <a:rPr lang="fr-FR" sz="1600" b="0" i="0" u="none" strike="noStrike" kern="1200" dirty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A 2019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4400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b="0" i="0" u="none" strike="noStrike" kern="1200" dirty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A 2020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4400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b="0" i="0" u="none" strike="noStrike" kern="1200" dirty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A 2021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4400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b="1" i="0" u="none" strike="noStrike" kern="1200" dirty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A2022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fr-FR" sz="1600" b="1" i="0" u="none" strike="noStrike" dirty="0">
                          <a:solidFill>
                            <a:srgbClr val="0070C0"/>
                          </a:solidFill>
                          <a:effectLst/>
                          <a:latin typeface="Calibri"/>
                        </a:rPr>
                        <a:t>A2022/A2021</a:t>
                      </a:r>
                    </a:p>
                  </a:txBody>
                  <a:tcPr marL="85725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fr-FR" sz="1600" b="0" i="0" u="none" strike="noStrike" dirty="0">
                          <a:solidFill>
                            <a:srgbClr val="0070C0"/>
                          </a:solidFill>
                          <a:effectLst/>
                          <a:latin typeface="Calibri"/>
                        </a:rPr>
                        <a:t>A2022/A2019</a:t>
                      </a:r>
                    </a:p>
                  </a:txBody>
                  <a:tcPr marL="85725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28770"/>
                  </a:ext>
                </a:extLst>
              </a:tr>
              <a:tr h="438160">
                <a:tc>
                  <a:txBody>
                    <a:bodyPr/>
                    <a:lstStyle/>
                    <a:p>
                      <a:pPr marL="36000" algn="ctr" defTabSz="914400" rtl="0" eaLnBrk="1" fontAlgn="b" latinLnBrk="0" hangingPunct="1"/>
                      <a:r>
                        <a:rPr lang="fr-FR" sz="16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Zone GRTgaz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1,056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/>
                      <a:r>
                        <a:rPr lang="fr-FR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1,019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/>
                      <a:r>
                        <a:rPr lang="fr-FR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1,013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/>
                      <a:r>
                        <a:rPr lang="fr-FR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1,007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/>
                      <a:r>
                        <a:rPr lang="fr-FR" sz="16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1,008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/>
                      <a:r>
                        <a:rPr lang="fr-FR" sz="1600" b="1" i="0" u="none" strike="noStrike" kern="12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+ 0,1%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/>
                      <a:r>
                        <a:rPr lang="fr-FR" sz="1600" b="0" i="0" u="none" strike="noStrike" kern="12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- 1,1%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30042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6222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8103163-8F40-4A9A-A7C7-BC434BC0E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B0606-2D3D-4946-B61D-706B6977CEAE}" type="datetime3">
              <a:rPr lang="fr-FR" smtClean="0"/>
              <a:t>14.01.22</a:t>
            </a:fld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7105C4A-535F-4CC6-802B-73999E710C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Coefficient A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0C1CCEC-4979-418C-9DD9-89BC77BFB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35F49-E104-8448-9360-09FE91278B5B}" type="slidenum">
              <a:rPr lang="fr-FR" smtClean="0"/>
              <a:t>6</a:t>
            </a:fld>
            <a:endParaRPr lang="fr-FR"/>
          </a:p>
        </p:txBody>
      </p:sp>
      <p:sp>
        <p:nvSpPr>
          <p:cNvPr id="7" name="Titre 6">
            <a:extLst>
              <a:ext uri="{FF2B5EF4-FFF2-40B4-BE49-F238E27FC236}">
                <a16:creationId xmlns:a16="http://schemas.microsoft.com/office/drawing/2014/main" id="{89014F60-0433-4819-9066-625AFBCBA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9103" y="478490"/>
            <a:ext cx="10314272" cy="575843"/>
          </a:xfrm>
        </p:spPr>
        <p:txBody>
          <a:bodyPr/>
          <a:lstStyle/>
          <a:p>
            <a:r>
              <a:rPr lang="fr-FR" sz="2800" cap="small" dirty="0"/>
              <a:t>R-GDS - Coefficient A en vigueur à partir du 1</a:t>
            </a:r>
            <a:r>
              <a:rPr lang="fr-FR" sz="2800" cap="small" baseline="30000" dirty="0"/>
              <a:t>er</a:t>
            </a:r>
            <a:r>
              <a:rPr lang="fr-FR" sz="2800" cap="small" dirty="0"/>
              <a:t> avril 202</a:t>
            </a:r>
            <a:endParaRPr lang="fr-FR" sz="2800" dirty="0"/>
          </a:p>
        </p:txBody>
      </p:sp>
      <p:graphicFrame>
        <p:nvGraphicFramePr>
          <p:cNvPr id="10" name="Tableau 9">
            <a:extLst>
              <a:ext uri="{FF2B5EF4-FFF2-40B4-BE49-F238E27FC236}">
                <a16:creationId xmlns:a16="http://schemas.microsoft.com/office/drawing/2014/main" id="{58B0C54F-DE96-4277-AABA-EC3BB1F33F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8713100"/>
              </p:ext>
            </p:extLst>
          </p:nvPr>
        </p:nvGraphicFramePr>
        <p:xfrm>
          <a:off x="1512880" y="2301989"/>
          <a:ext cx="8319183" cy="911992"/>
        </p:xfrm>
        <a:graphic>
          <a:graphicData uri="http://schemas.openxmlformats.org/drawingml/2006/table">
            <a:tbl>
              <a:tblPr/>
              <a:tblGrid>
                <a:gridCol w="16920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39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587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658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3867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80358">
                <a:tc>
                  <a:txBody>
                    <a:bodyPr/>
                    <a:lstStyle/>
                    <a:p>
                      <a:pPr marL="36000" algn="l" fontAlgn="b"/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Zone d'équilibrage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Pointe </a:t>
                      </a:r>
                      <a:r>
                        <a:rPr lang="fr-FR" sz="1600" b="1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GRTgaz</a:t>
                      </a:r>
                      <a:endParaRPr lang="fr-FR" sz="16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Somme CJA+CJPRD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Pointe profilés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A2022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1634"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Zone GRTgaz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45 166 167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9 735 350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35 648 296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0,994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" name="Tableau 8">
            <a:extLst>
              <a:ext uri="{FF2B5EF4-FFF2-40B4-BE49-F238E27FC236}">
                <a16:creationId xmlns:a16="http://schemas.microsoft.com/office/drawing/2014/main" id="{26F3A432-A682-402D-9059-CCD37F512A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2847506"/>
              </p:ext>
            </p:extLst>
          </p:nvPr>
        </p:nvGraphicFramePr>
        <p:xfrm>
          <a:off x="1512880" y="4461637"/>
          <a:ext cx="8746682" cy="883041"/>
        </p:xfrm>
        <a:graphic>
          <a:graphicData uri="http://schemas.openxmlformats.org/drawingml/2006/table">
            <a:tbl>
              <a:tblPr/>
              <a:tblGrid>
                <a:gridCol w="1701249">
                  <a:extLst>
                    <a:ext uri="{9D8B030D-6E8A-4147-A177-3AD203B41FA5}">
                      <a16:colId xmlns:a16="http://schemas.microsoft.com/office/drawing/2014/main" val="36824236"/>
                    </a:ext>
                  </a:extLst>
                </a:gridCol>
                <a:gridCol w="841823">
                  <a:extLst>
                    <a:ext uri="{9D8B030D-6E8A-4147-A177-3AD203B41FA5}">
                      <a16:colId xmlns:a16="http://schemas.microsoft.com/office/drawing/2014/main" val="438739288"/>
                    </a:ext>
                  </a:extLst>
                </a:gridCol>
                <a:gridCol w="896294">
                  <a:extLst>
                    <a:ext uri="{9D8B030D-6E8A-4147-A177-3AD203B41FA5}">
                      <a16:colId xmlns:a16="http://schemas.microsoft.com/office/drawing/2014/main" val="3690092998"/>
                    </a:ext>
                  </a:extLst>
                </a:gridCol>
                <a:gridCol w="8962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41972">
                  <a:extLst>
                    <a:ext uri="{9D8B030D-6E8A-4147-A177-3AD203B41FA5}">
                      <a16:colId xmlns:a16="http://schemas.microsoft.com/office/drawing/2014/main" val="732064153"/>
                    </a:ext>
                  </a:extLst>
                </a:gridCol>
                <a:gridCol w="869133">
                  <a:extLst>
                    <a:ext uri="{9D8B030D-6E8A-4147-A177-3AD203B41FA5}">
                      <a16:colId xmlns:a16="http://schemas.microsoft.com/office/drawing/2014/main" val="3347893571"/>
                    </a:ext>
                  </a:extLst>
                </a:gridCol>
                <a:gridCol w="1403287">
                  <a:extLst>
                    <a:ext uri="{9D8B030D-6E8A-4147-A177-3AD203B41FA5}">
                      <a16:colId xmlns:a16="http://schemas.microsoft.com/office/drawing/2014/main" val="163569628"/>
                    </a:ext>
                  </a:extLst>
                </a:gridCol>
                <a:gridCol w="1296631">
                  <a:extLst>
                    <a:ext uri="{9D8B030D-6E8A-4147-A177-3AD203B41FA5}">
                      <a16:colId xmlns:a16="http://schemas.microsoft.com/office/drawing/2014/main" val="1934298965"/>
                    </a:ext>
                  </a:extLst>
                </a:gridCol>
              </a:tblGrid>
              <a:tr h="492969">
                <a:tc>
                  <a:txBody>
                    <a:bodyPr/>
                    <a:lstStyle/>
                    <a:p>
                      <a:pPr marL="36000" algn="l" fontAlgn="b"/>
                      <a:r>
                        <a:rPr lang="fr-FR" sz="16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Zone d'équilibrage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44000" algn="l" defTabSz="457200" rtl="0" eaLnBrk="1" fontAlgn="b" latinLnBrk="0" hangingPunct="1"/>
                      <a:r>
                        <a:rPr lang="fr-FR" sz="1600" b="0" i="0" u="none" strike="noStrike" kern="1200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rPr>
                        <a:t>A 2018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44000" algn="l" defTabSz="457200" rtl="0" eaLnBrk="1" fontAlgn="b" latinLnBrk="0" hangingPunct="1"/>
                      <a:r>
                        <a:rPr lang="fr-FR" sz="1600" b="0" i="0" u="none" strike="noStrike" kern="1200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rPr>
                        <a:t>A2019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4400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b="0" i="0" u="none" strike="noStrike" kern="1200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rPr>
                        <a:t>A2020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4400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b="0" i="0" u="none" strike="noStrike" kern="1200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rPr>
                        <a:t>A2021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44000" marR="0" lvl="0" indent="0" algn="l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b="1" i="0" u="none" strike="noStrike" kern="1200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+mn-cs"/>
                        </a:rPr>
                        <a:t>A2022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fr-FR" sz="1600" b="1" i="0" u="none" strike="noStrike" dirty="0">
                          <a:solidFill>
                            <a:srgbClr val="0070C0"/>
                          </a:solidFill>
                          <a:effectLst/>
                          <a:latin typeface="Calibri"/>
                        </a:rPr>
                        <a:t>A2022/A2021</a:t>
                      </a:r>
                    </a:p>
                  </a:txBody>
                  <a:tcPr marL="85725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fr-FR" sz="1600" b="0" i="0" u="none" strike="noStrike" dirty="0">
                          <a:solidFill>
                            <a:srgbClr val="0070C0"/>
                          </a:solidFill>
                          <a:effectLst/>
                          <a:latin typeface="Calibri"/>
                        </a:rPr>
                        <a:t>A2022/A2019</a:t>
                      </a:r>
                    </a:p>
                  </a:txBody>
                  <a:tcPr marL="85725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6808865"/>
                  </a:ext>
                </a:extLst>
              </a:tr>
              <a:tr h="390072">
                <a:tc>
                  <a:txBody>
                    <a:bodyPr/>
                    <a:lstStyle/>
                    <a:p>
                      <a:pPr marL="36000" algn="ctr" fontAlgn="b"/>
                      <a:r>
                        <a:rPr lang="fr-F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Zone GRTgaz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1,014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/>
                      <a:r>
                        <a:rPr lang="fr-FR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0,981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0,989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0,982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0,994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1" i="0" u="none" strike="noStrike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+1,2%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fr-FR" sz="1600" b="0" i="0" u="none" strike="noStrike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+1,3%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73910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1394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>
            <a:extLst>
              <a:ext uri="{FF2B5EF4-FFF2-40B4-BE49-F238E27FC236}">
                <a16:creationId xmlns:a16="http://schemas.microsoft.com/office/drawing/2014/main" id="{E93C62B2-DC22-A348-B2D5-8FA3E0BA486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Coefficient P</a:t>
            </a:r>
          </a:p>
        </p:txBody>
      </p:sp>
    </p:spTree>
    <p:extLst>
      <p:ext uri="{BB962C8B-B14F-4D97-AF65-F5344CB8AC3E}">
        <p14:creationId xmlns:p14="http://schemas.microsoft.com/office/powerpoint/2010/main" val="4138038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>
            <a:extLst>
              <a:ext uri="{FF2B5EF4-FFF2-40B4-BE49-F238E27FC236}">
                <a16:creationId xmlns:a16="http://schemas.microsoft.com/office/drawing/2014/main" id="{3EAA0EA3-D8E8-4A54-94D3-65A2F1315B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5881" y="1815321"/>
            <a:ext cx="11773294" cy="4530615"/>
          </a:xfrm>
        </p:spPr>
        <p:txBody>
          <a:bodyPr/>
          <a:lstStyle/>
          <a:p>
            <a:pPr lvl="1">
              <a:spcBef>
                <a:spcPts val="1800"/>
              </a:spcBef>
            </a:pPr>
            <a:r>
              <a:rPr lang="fr-FR" sz="2400" b="0" dirty="0">
                <a:latin typeface="Calibri" panose="020F0502020204030204" pitchFamily="34" charset="0"/>
              </a:rPr>
              <a:t>Pour chaque client «non à souscription» raccordé aux réseaux de distribution, </a:t>
            </a:r>
            <a:br>
              <a:rPr lang="fr-FR" sz="2400" b="0" dirty="0">
                <a:latin typeface="Calibri" panose="020F0502020204030204" pitchFamily="34" charset="0"/>
              </a:rPr>
            </a:br>
            <a:r>
              <a:rPr lang="fr-FR" sz="2400" b="0" dirty="0">
                <a:latin typeface="Calibri" panose="020F0502020204030204" pitchFamily="34" charset="0"/>
              </a:rPr>
              <a:t>l’estimation de la consommation journalière lors d’une pointe de froid du jour J de l’année N est déterminée à l’aide de la formule suivante:  </a:t>
            </a:r>
            <a:r>
              <a:rPr lang="fr-FR" sz="2400" dirty="0">
                <a:latin typeface="Calibri" panose="020F0502020204030204" pitchFamily="34" charset="0"/>
              </a:rPr>
              <a:t>P* CAR/365* CNTR(J)</a:t>
            </a:r>
          </a:p>
          <a:p>
            <a:pPr lvl="1">
              <a:spcBef>
                <a:spcPts val="1800"/>
              </a:spcBef>
            </a:pPr>
            <a:r>
              <a:rPr lang="fr-FR" sz="2400" b="0" dirty="0">
                <a:latin typeface="Calibri" panose="020F0502020204030204" pitchFamily="34" charset="0"/>
              </a:rPr>
              <a:t>P est le coefficient de bouclage pour une pointe de froid au risque 2%</a:t>
            </a:r>
            <a:r>
              <a:rPr lang="fr-FR" sz="2000" dirty="0"/>
              <a:t> </a:t>
            </a:r>
          </a:p>
          <a:p>
            <a:pPr lvl="1">
              <a:spcBef>
                <a:spcPts val="1800"/>
              </a:spcBef>
            </a:pPr>
            <a:r>
              <a:rPr lang="fr-FR" sz="2400" b="0" dirty="0">
                <a:latin typeface="Calibri" panose="020F0502020204030204" pitchFamily="34" charset="0"/>
              </a:rPr>
              <a:t>Pour chaque zone d’équilibrage et pour chaque réseau de distribution, </a:t>
            </a:r>
            <a:br>
              <a:rPr lang="fr-FR" sz="2400" b="0" dirty="0">
                <a:latin typeface="Calibri" panose="020F0502020204030204" pitchFamily="34" charset="0"/>
              </a:rPr>
            </a:br>
            <a:r>
              <a:rPr lang="fr-FR" sz="2400" b="0" dirty="0">
                <a:latin typeface="Calibri" panose="020F0502020204030204" pitchFamily="34" charset="0"/>
              </a:rPr>
              <a:t>P est calculé annuellement afin de garantir </a:t>
            </a:r>
            <a:br>
              <a:rPr lang="fr-FR" sz="2400" b="0" dirty="0">
                <a:latin typeface="Calibri" panose="020F0502020204030204" pitchFamily="34" charset="0"/>
              </a:rPr>
            </a:br>
            <a:r>
              <a:rPr lang="fr-FR" sz="2400" b="0" dirty="0">
                <a:latin typeface="Calibri" panose="020F0502020204030204" pitchFamily="34" charset="0"/>
              </a:rPr>
              <a:t>que le maximum de la somme des estimations de consommation lors d’une pointe de froid de tous les consommateurs «non à souscription» raccordés aux réseaux de distribution </a:t>
            </a:r>
            <a:br>
              <a:rPr lang="fr-FR" sz="2400" b="0" dirty="0">
                <a:latin typeface="Calibri" panose="020F0502020204030204" pitchFamily="34" charset="0"/>
              </a:rPr>
            </a:br>
            <a:r>
              <a:rPr lang="fr-FR" sz="2400" b="0" dirty="0">
                <a:latin typeface="Calibri" panose="020F0502020204030204" pitchFamily="34" charset="0"/>
              </a:rPr>
              <a:t>sur ce périmètre </a:t>
            </a:r>
            <a:br>
              <a:rPr lang="fr-FR" sz="2400" b="0" dirty="0">
                <a:latin typeface="Calibri" panose="020F0502020204030204" pitchFamily="34" charset="0"/>
              </a:rPr>
            </a:br>
            <a:r>
              <a:rPr lang="fr-FR" sz="2400" b="0" dirty="0">
                <a:latin typeface="Calibri" panose="020F0502020204030204" pitchFamily="34" charset="0"/>
              </a:rPr>
              <a:t>est égal aux prévisions de consommation lors d’une pointe de froid au risque 2 % annuel établies par le gestionnaire de réseau de transport sur ce même périmètre </a:t>
            </a:r>
            <a:r>
              <a:rPr lang="fr-FR" sz="2000" b="0" dirty="0"/>
              <a:t>2022-2023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8103163-8F40-4A9A-A7C7-BC434BC0E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B0606-2D3D-4946-B61D-706B6977CEAE}" type="datetime3">
              <a:rPr lang="fr-FR" smtClean="0"/>
              <a:t>14.01.22</a:t>
            </a:fld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7105C4A-535F-4CC6-802B-73999E710C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Coefficient P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0C1CCEC-4979-418C-9DD9-89BC77BFB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35F49-E104-8448-9360-09FE91278B5B}" type="slidenum">
              <a:rPr lang="fr-FR" smtClean="0"/>
              <a:t>8</a:t>
            </a:fld>
            <a:endParaRPr lang="fr-FR"/>
          </a:p>
        </p:txBody>
      </p:sp>
      <p:sp>
        <p:nvSpPr>
          <p:cNvPr id="7" name="Titre 6">
            <a:extLst>
              <a:ext uri="{FF2B5EF4-FFF2-40B4-BE49-F238E27FC236}">
                <a16:creationId xmlns:a16="http://schemas.microsoft.com/office/drawing/2014/main" id="{89014F60-0433-4819-9066-625AFBCBA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2800" cap="small" dirty="0"/>
              <a:t>Arrêté du 16 juin 2014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01815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>
            <a:extLst>
              <a:ext uri="{FF2B5EF4-FFF2-40B4-BE49-F238E27FC236}">
                <a16:creationId xmlns:a16="http://schemas.microsoft.com/office/drawing/2014/main" id="{3EAA0EA3-D8E8-4A54-94D3-65A2F1315B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8706" y="1815321"/>
            <a:ext cx="11600469" cy="4530615"/>
          </a:xfrm>
        </p:spPr>
        <p:txBody>
          <a:bodyPr/>
          <a:lstStyle/>
          <a:p>
            <a:pPr lvl="1">
              <a:spcBef>
                <a:spcPts val="1800"/>
              </a:spcBef>
            </a:pPr>
            <a:r>
              <a:rPr lang="fr-FR" sz="2400" b="0" dirty="0">
                <a:latin typeface="Calibri" panose="020F0502020204030204" pitchFamily="34" charset="0"/>
              </a:rPr>
              <a:t>Ce coefficient sera calculé chaque année par les transporteurs en même temps </a:t>
            </a:r>
            <a:br>
              <a:rPr lang="fr-FR" sz="2400" b="0" dirty="0">
                <a:latin typeface="Calibri" panose="020F0502020204030204" pitchFamily="34" charset="0"/>
              </a:rPr>
            </a:br>
            <a:r>
              <a:rPr lang="fr-FR" sz="2400" b="0" dirty="0">
                <a:latin typeface="Calibri" panose="020F0502020204030204" pitchFamily="34" charset="0"/>
              </a:rPr>
              <a:t>que le coefficient A (début de chaque année)</a:t>
            </a:r>
          </a:p>
          <a:p>
            <a:pPr lvl="1">
              <a:spcBef>
                <a:spcPts val="1800"/>
              </a:spcBef>
            </a:pPr>
            <a:r>
              <a:rPr lang="fr-FR" sz="2400" b="0" dirty="0">
                <a:latin typeface="Calibri" panose="020F0502020204030204" pitchFamily="34" charset="0"/>
              </a:rPr>
              <a:t>Il n’est pas soumis à la validation de la CRE mais est publié sur le site du GTG </a:t>
            </a:r>
            <a:br>
              <a:rPr lang="fr-FR" sz="2400" b="0" dirty="0">
                <a:latin typeface="Calibri" panose="020F0502020204030204" pitchFamily="34" charset="0"/>
              </a:rPr>
            </a:br>
            <a:r>
              <a:rPr lang="fr-FR" sz="2400" b="0" dirty="0">
                <a:latin typeface="Calibri" panose="020F0502020204030204" pitchFamily="34" charset="0"/>
              </a:rPr>
              <a:t>(dans le même fichier que les coefficients A)</a:t>
            </a:r>
            <a:endParaRPr lang="fr-FR" sz="2000" b="0" dirty="0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8103163-8F40-4A9A-A7C7-BC434BC0E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B0606-2D3D-4946-B61D-706B6977CEAE}" type="datetime3">
              <a:rPr lang="fr-FR" smtClean="0"/>
              <a:t>14.01.22</a:t>
            </a:fld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7105C4A-535F-4CC6-802B-73999E710C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Coefficient P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0C1CCEC-4979-418C-9DD9-89BC77BFB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35F49-E104-8448-9360-09FE91278B5B}" type="slidenum">
              <a:rPr lang="fr-FR" smtClean="0"/>
              <a:t>9</a:t>
            </a:fld>
            <a:endParaRPr lang="fr-FR"/>
          </a:p>
        </p:txBody>
      </p:sp>
      <p:sp>
        <p:nvSpPr>
          <p:cNvPr id="7" name="Titre 6">
            <a:extLst>
              <a:ext uri="{FF2B5EF4-FFF2-40B4-BE49-F238E27FC236}">
                <a16:creationId xmlns:a16="http://schemas.microsoft.com/office/drawing/2014/main" id="{89014F60-0433-4819-9066-625AFBCBA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2800" cap="small" dirty="0"/>
              <a:t>Arrêté du 16 juin 2014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35399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8103163-8F40-4A9A-A7C7-BC434BC0E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B0606-2D3D-4946-B61D-706B6977CEAE}" type="datetime3">
              <a:rPr lang="fr-FR" smtClean="0"/>
              <a:t>14.01.22</a:t>
            </a:fld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7105C4A-535F-4CC6-802B-73999E710C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Coefficient P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0C1CCEC-4979-418C-9DD9-89BC77BFB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35F49-E104-8448-9360-09FE91278B5B}" type="slidenum">
              <a:rPr lang="fr-FR" smtClean="0"/>
              <a:t>10</a:t>
            </a:fld>
            <a:endParaRPr lang="fr-FR"/>
          </a:p>
        </p:txBody>
      </p:sp>
      <p:sp>
        <p:nvSpPr>
          <p:cNvPr id="7" name="Titre 6">
            <a:extLst>
              <a:ext uri="{FF2B5EF4-FFF2-40B4-BE49-F238E27FC236}">
                <a16:creationId xmlns:a16="http://schemas.microsoft.com/office/drawing/2014/main" id="{89014F60-0433-4819-9066-625AFBCBA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2800" cap="small" dirty="0"/>
              <a:t>Valeurs du coefficient P </a:t>
            </a:r>
            <a:endParaRPr lang="fr-FR" dirty="0"/>
          </a:p>
        </p:txBody>
      </p:sp>
      <p:graphicFrame>
        <p:nvGraphicFramePr>
          <p:cNvPr id="9" name="Tableau 8">
            <a:extLst>
              <a:ext uri="{FF2B5EF4-FFF2-40B4-BE49-F238E27FC236}">
                <a16:creationId xmlns:a16="http://schemas.microsoft.com/office/drawing/2014/main" id="{A34D0EA8-DA38-498C-BCDE-3DDED9042B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9947207"/>
              </p:ext>
            </p:extLst>
          </p:nvPr>
        </p:nvGraphicFramePr>
        <p:xfrm>
          <a:off x="1531084" y="2409067"/>
          <a:ext cx="7804940" cy="777421"/>
        </p:xfrm>
        <a:graphic>
          <a:graphicData uri="http://schemas.openxmlformats.org/drawingml/2006/table">
            <a:tbl>
              <a:tblPr/>
              <a:tblGrid>
                <a:gridCol w="15312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36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459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9085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78238">
                  <a:extLst>
                    <a:ext uri="{9D8B030D-6E8A-4147-A177-3AD203B41FA5}">
                      <a16:colId xmlns:a16="http://schemas.microsoft.com/office/drawing/2014/main" val="655560090"/>
                    </a:ext>
                  </a:extLst>
                </a:gridCol>
                <a:gridCol w="977629">
                  <a:extLst>
                    <a:ext uri="{9D8B030D-6E8A-4147-A177-3AD203B41FA5}">
                      <a16:colId xmlns:a16="http://schemas.microsoft.com/office/drawing/2014/main" val="403366387"/>
                    </a:ext>
                  </a:extLst>
                </a:gridCol>
                <a:gridCol w="11787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88800">
                <a:tc>
                  <a:txBody>
                    <a:bodyPr/>
                    <a:lstStyle/>
                    <a:p>
                      <a:pPr marL="36000" algn="l" fontAlgn="b"/>
                      <a:r>
                        <a:rPr lang="fr-FR" sz="1600" b="1" i="0" u="none" strike="noStrike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GRD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00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b="0" i="0" u="none" strike="noStrike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P2018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fr-FR" sz="1600" b="0" i="0" u="none" strike="noStrike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P2019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fr-FR" sz="1600" b="0" i="0" u="none" strike="noStrike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P2020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fr-FR" sz="1600" b="0" i="0" u="none" strike="noStrike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P2021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fr-FR" sz="1600" b="1" i="0" u="none" strike="noStrike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P2022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fr-FR" sz="1600" b="1" i="0" u="none" strike="noStrike" dirty="0">
                          <a:solidFill>
                            <a:srgbClr val="0070C0"/>
                          </a:solidFill>
                          <a:latin typeface="Calibri" pitchFamily="34" charset="0"/>
                        </a:rPr>
                        <a:t>P2022/P2019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621">
                <a:tc>
                  <a:txBody>
                    <a:bodyPr/>
                    <a:lstStyle/>
                    <a:p>
                      <a:pPr marL="36000" algn="l" fontAlgn="b"/>
                      <a:r>
                        <a:rPr lang="fr-FR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GRDF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1,027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0,977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/>
                      <a:r>
                        <a:rPr lang="fr-FR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0,975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0,990   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1,015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1" i="0" u="none" strike="noStrike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+ 3,9%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0" name="Tableau 9">
            <a:extLst>
              <a:ext uri="{FF2B5EF4-FFF2-40B4-BE49-F238E27FC236}">
                <a16:creationId xmlns:a16="http://schemas.microsoft.com/office/drawing/2014/main" id="{80DCA3EA-D8F9-4F52-8629-35CA1C92B8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625678"/>
              </p:ext>
            </p:extLst>
          </p:nvPr>
        </p:nvGraphicFramePr>
        <p:xfrm>
          <a:off x="1531084" y="3957988"/>
          <a:ext cx="7799832" cy="731676"/>
        </p:xfrm>
        <a:graphic>
          <a:graphicData uri="http://schemas.openxmlformats.org/drawingml/2006/table">
            <a:tbl>
              <a:tblPr/>
              <a:tblGrid>
                <a:gridCol w="15270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33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541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494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55071">
                  <a:extLst>
                    <a:ext uri="{9D8B030D-6E8A-4147-A177-3AD203B41FA5}">
                      <a16:colId xmlns:a16="http://schemas.microsoft.com/office/drawing/2014/main" val="523166819"/>
                    </a:ext>
                  </a:extLst>
                </a:gridCol>
                <a:gridCol w="952430">
                  <a:extLst>
                    <a:ext uri="{9D8B030D-6E8A-4147-A177-3AD203B41FA5}">
                      <a16:colId xmlns:a16="http://schemas.microsoft.com/office/drawing/2014/main" val="1009011087"/>
                    </a:ext>
                  </a:extLst>
                </a:gridCol>
                <a:gridCol w="12083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88800">
                <a:tc>
                  <a:txBody>
                    <a:bodyPr/>
                    <a:lstStyle/>
                    <a:p>
                      <a:pPr marL="36000" algn="l" fontAlgn="b"/>
                      <a:r>
                        <a:rPr lang="fr-FR" sz="1600" b="1" i="0" u="none" strike="noStrike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GRD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00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b="0" i="0" u="none" strike="noStrike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P2018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fr-FR" sz="1600" b="0" i="0" u="none" strike="noStrike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P2019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fr-FR" sz="1600" b="0" i="0" u="none" strike="noStrike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P2020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fr-FR" sz="1600" b="0" i="0" u="none" strike="noStrike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P2021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fr-FR" sz="1600" b="1" i="0" u="none" strike="noStrike" dirty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P2022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ctr" fontAlgn="b"/>
                      <a:r>
                        <a:rPr lang="fr-FR" sz="1600" b="1" i="0" u="none" strike="noStrike" dirty="0">
                          <a:solidFill>
                            <a:srgbClr val="0070C0"/>
                          </a:solidFill>
                          <a:latin typeface="Calibri" pitchFamily="34" charset="0"/>
                        </a:rPr>
                        <a:t>P2022/P2019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876">
                <a:tc>
                  <a:txBody>
                    <a:bodyPr/>
                    <a:lstStyle/>
                    <a:p>
                      <a:pPr marL="36000" algn="l" fontAlgn="b"/>
                      <a:r>
                        <a:rPr lang="fr-FR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R-GDS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1,014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0,949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1,000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0" i="0" u="none" strike="noStrike" dirty="0">
                          <a:effectLst/>
                          <a:latin typeface="Calibri" panose="020F0502020204030204" pitchFamily="34" charset="0"/>
                        </a:rPr>
                        <a:t>0,976 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/>
                      <a:r>
                        <a:rPr lang="fr-FR" sz="16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0,993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1" i="0" u="none" strike="noStrike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</a:rPr>
                        <a:t>+ 4,6%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640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>
            <a:extLst>
              <a:ext uri="{FF2B5EF4-FFF2-40B4-BE49-F238E27FC236}">
                <a16:creationId xmlns:a16="http://schemas.microsoft.com/office/drawing/2014/main" id="{8521A396-3D65-044D-AFD8-A8E61DD4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73046" y="3321268"/>
            <a:ext cx="5445907" cy="1781807"/>
          </a:xfrm>
        </p:spPr>
        <p:txBody>
          <a:bodyPr/>
          <a:lstStyle/>
          <a:p>
            <a:r>
              <a:rPr lang="fr-FR" sz="4000" dirty="0"/>
              <a:t>Merci</a:t>
            </a:r>
          </a:p>
        </p:txBody>
      </p:sp>
    </p:spTree>
    <p:extLst>
      <p:ext uri="{BB962C8B-B14F-4D97-AF65-F5344CB8AC3E}">
        <p14:creationId xmlns:p14="http://schemas.microsoft.com/office/powerpoint/2010/main" val="418336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Personnalisé 449">
      <a:dk1>
        <a:srgbClr val="3C3C3B"/>
      </a:dk1>
      <a:lt1>
        <a:srgbClr val="FFFFFF"/>
      </a:lt1>
      <a:dk2>
        <a:srgbClr val="00A983"/>
      </a:dk2>
      <a:lt2>
        <a:srgbClr val="E1F0E8"/>
      </a:lt2>
      <a:accent1>
        <a:srgbClr val="5EABD6"/>
      </a:accent1>
      <a:accent2>
        <a:srgbClr val="EEE0EF"/>
      </a:accent2>
      <a:accent3>
        <a:srgbClr val="F39A6F"/>
      </a:accent3>
      <a:accent4>
        <a:srgbClr val="ED6C7E"/>
      </a:accent4>
      <a:accent5>
        <a:srgbClr val="64C2C8"/>
      </a:accent5>
      <a:accent6>
        <a:srgbClr val="24195D"/>
      </a:accent6>
      <a:hlink>
        <a:srgbClr val="000000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98011E3F4AC16409DA569F7F3A15F7E" ma:contentTypeVersion="10" ma:contentTypeDescription="Crée un document." ma:contentTypeScope="" ma:versionID="6fb43d2916dde04ce8af986d07b3c269">
  <xsd:schema xmlns:xsd="http://www.w3.org/2001/XMLSchema" xmlns:xs="http://www.w3.org/2001/XMLSchema" xmlns:p="http://schemas.microsoft.com/office/2006/metadata/properties" xmlns:ns2="ee3825ef-0d29-4965-88d5-c70ab60f5be0" xmlns:ns3="9518afdc-db55-4e5d-95e5-ff922a9bb770" targetNamespace="http://schemas.microsoft.com/office/2006/metadata/properties" ma:root="true" ma:fieldsID="7ad3273273bf207a6d2ae4e8728b0d76" ns2:_="" ns3:_="">
    <xsd:import namespace="ee3825ef-0d29-4965-88d5-c70ab60f5be0"/>
    <xsd:import namespace="9518afdc-db55-4e5d-95e5-ff922a9bb77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3825ef-0d29-4965-88d5-c70ab60f5be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18afdc-db55-4e5d-95e5-ff922a9bb770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8D203D4-A392-4851-84BD-6BDD95CEFF4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FC22787-7B0D-498B-BE14-F226EEBBEDBD}">
  <ds:schemaRefs>
    <ds:schemaRef ds:uri="http://purl.org/dc/elements/1.1/"/>
    <ds:schemaRef ds:uri="http://www.w3.org/XML/1998/namespace"/>
    <ds:schemaRef ds:uri="d78f8abc-986b-4d23-bdf9-41dd09254f00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7C82C31B-1F43-46A8-B427-3C68B8968EF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e3825ef-0d29-4965-88d5-c70ab60f5be0"/>
    <ds:schemaRef ds:uri="9518afdc-db55-4e5d-95e5-ff922a9bb77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601</Words>
  <Application>Microsoft Office PowerPoint</Application>
  <PresentationFormat>Grand écran</PresentationFormat>
  <Paragraphs>127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5" baseType="lpstr">
      <vt:lpstr>Arial</vt:lpstr>
      <vt:lpstr>Calibri</vt:lpstr>
      <vt:lpstr>Police système Courant</vt:lpstr>
      <vt:lpstr>Thème Office</vt:lpstr>
      <vt:lpstr>Coefficient A Applicable à partir du 1er avril Coefficient P  </vt:lpstr>
      <vt:lpstr>Coefficient A</vt:lpstr>
      <vt:lpstr>Données prises en compte en janvier 2021</vt:lpstr>
      <vt:lpstr>Utilisation du facteur A </vt:lpstr>
      <vt:lpstr>GRDF - Coefficient A en vigueur à partir du 1er avril 2022</vt:lpstr>
      <vt:lpstr>R-GDS - Coefficient A en vigueur à partir du 1er avril 202</vt:lpstr>
      <vt:lpstr>Coefficient P</vt:lpstr>
      <vt:lpstr>Arrêté du 16 juin 2014</vt:lpstr>
      <vt:lpstr>Arrêté du 16 juin 2014</vt:lpstr>
      <vt:lpstr>Valeurs du coefficient P </vt:lpstr>
      <vt:lpstr>Merci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Titre de la présentation</dc:title>
  <dc:creator>VOLAT Veronique</dc:creator>
  <cp:lastModifiedBy>GOBE Colette</cp:lastModifiedBy>
  <cp:revision>5</cp:revision>
  <dcterms:created xsi:type="dcterms:W3CDTF">2021-10-27T13:55:04Z</dcterms:created>
  <dcterms:modified xsi:type="dcterms:W3CDTF">2022-01-14T17:04:41Z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0x010100598011E3F4AC16409DA569F7F3A15F7E</vt:lpwstr>
  </property>
  <property fmtid="{D5CDD505-2E9C-101B-9397-08002B2CF9AE}" pid="3" name="MSIP_Label_0fc55952-1fc0-4bcb-977a-64773f1984fe_Enabled">
    <vt:lpwstr>true</vt:lpwstr>
  </property>
  <property fmtid="{D5CDD505-2E9C-101B-9397-08002B2CF9AE}" pid="4" name="MSIP_Label_0fc55952-1fc0-4bcb-977a-64773f1984fe_SetDate">
    <vt:lpwstr>2021-11-15T08:05:58Z</vt:lpwstr>
  </property>
  <property fmtid="{D5CDD505-2E9C-101B-9397-08002B2CF9AE}" pid="5" name="MSIP_Label_0fc55952-1fc0-4bcb-977a-64773f1984fe_Method">
    <vt:lpwstr>Standard</vt:lpwstr>
  </property>
  <property fmtid="{D5CDD505-2E9C-101B-9397-08002B2CF9AE}" pid="6" name="MSIP_Label_0fc55952-1fc0-4bcb-977a-64773f1984fe_Name">
    <vt:lpwstr>0fc55952-1fc0-4bcb-977a-64773f1984fe</vt:lpwstr>
  </property>
  <property fmtid="{D5CDD505-2E9C-101B-9397-08002B2CF9AE}" pid="7" name="MSIP_Label_0fc55952-1fc0-4bcb-977a-64773f1984fe_SiteId">
    <vt:lpwstr>081c4a9c-ea86-468c-9b4c-30d99d63df76</vt:lpwstr>
  </property>
  <property fmtid="{D5CDD505-2E9C-101B-9397-08002B2CF9AE}" pid="8" name="MSIP_Label_0fc55952-1fc0-4bcb-977a-64773f1984fe_ActionId">
    <vt:lpwstr>80ca1aad-e0a0-4d30-aea4-6ad7c5ffa8bf</vt:lpwstr>
  </property>
  <property fmtid="{D5CDD505-2E9C-101B-9397-08002B2CF9AE}" pid="9" name="MSIP_Label_0fc55952-1fc0-4bcb-977a-64773f1984fe_ContentBits">
    <vt:lpwstr>2</vt:lpwstr>
  </property>
</Properties>
</file>