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4"/>
  </p:sldMasterIdLst>
  <p:notesMasterIdLst>
    <p:notesMasterId r:id="rId7"/>
  </p:notesMasterIdLst>
  <p:handoutMasterIdLst>
    <p:handoutMasterId r:id="rId8"/>
  </p:handoutMasterIdLst>
  <p:sldIdLst>
    <p:sldId id="624" r:id="rId5"/>
    <p:sldId id="626" r:id="rId6"/>
  </p:sldIdLst>
  <p:sldSz cx="9144000" cy="6858000" type="screen4x3"/>
  <p:notesSz cx="6797675" cy="9926638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4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FF6600"/>
    <a:srgbClr val="FF66CC"/>
    <a:srgbClr val="FF99FF"/>
    <a:srgbClr val="333399"/>
    <a:srgbClr val="33CCFF"/>
    <a:srgbClr val="FFFF99"/>
    <a:srgbClr val="FFCC99"/>
    <a:srgbClr val="CCFF99"/>
    <a:srgbClr val="DDDDD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FABFCF23-3B69-468F-B69F-88F6DE6A72F2}" styleName="Style moyen 1 - Accentuation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00A15C55-8517-42AA-B614-E9B94910E393}" styleName="Style moyen 2 - Accentuation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Style moyen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Style moyen 2 - Accentuation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3296810-A885-4BE3-A3E7-6D5BEEA58F35}" styleName="Style moyen 2 - Accentuation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4974" autoAdjust="0"/>
    <p:restoredTop sz="98833" autoAdjust="0"/>
  </p:normalViewPr>
  <p:slideViewPr>
    <p:cSldViewPr snapToObjects="1">
      <p:cViewPr varScale="1">
        <p:scale>
          <a:sx n="76" d="100"/>
          <a:sy n="76" d="100"/>
        </p:scale>
        <p:origin x="572" y="36"/>
      </p:cViewPr>
      <p:guideLst>
        <p:guide orient="horz" pos="2160"/>
        <p:guide pos="2880"/>
      </p:guideLst>
    </p:cSldViewPr>
  </p:slideViewPr>
  <p:outlineViewPr>
    <p:cViewPr>
      <p:scale>
        <a:sx n="40" d="100"/>
        <a:sy n="40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Objects="1">
      <p:cViewPr varScale="1">
        <p:scale>
          <a:sx n="48" d="100"/>
          <a:sy n="48" d="100"/>
        </p:scale>
        <p:origin x="-2046" y="-96"/>
      </p:cViewPr>
      <p:guideLst>
        <p:guide orient="horz" pos="3124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0"/>
            <a:ext cx="5029200" cy="4968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13" tIns="46156" rIns="92313" bIns="46156" numCol="1" anchor="t" anchorCtr="0" compatLnSpc="1">
            <a:prstTxWarp prst="textNoShape">
              <a:avLst/>
            </a:prstTxWarp>
          </a:bodyPr>
          <a:lstStyle>
            <a:lvl1pPr defTabSz="920586">
              <a:defRPr sz="1200">
                <a:latin typeface="Frutiger Roman" pitchFamily="34" charset="0"/>
                <a:cs typeface="+mn-cs"/>
              </a:defRPr>
            </a:lvl1pPr>
          </a:lstStyle>
          <a:p>
            <a:pPr>
              <a:defRPr/>
            </a:pPr>
            <a:endParaRPr lang="fr-FR" dirty="0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2863" y="0"/>
            <a:ext cx="2944812" cy="4968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13" tIns="46156" rIns="92313" bIns="46156" numCol="1" anchor="t" anchorCtr="0" compatLnSpc="1">
            <a:prstTxWarp prst="textNoShape">
              <a:avLst/>
            </a:prstTxWarp>
          </a:bodyPr>
          <a:lstStyle>
            <a:lvl1pPr algn="r" defTabSz="920586">
              <a:defRPr sz="800">
                <a:latin typeface="Frutiger Roman" pitchFamily="34" charset="0"/>
                <a:cs typeface="+mn-cs"/>
              </a:defRPr>
            </a:lvl1pPr>
          </a:lstStyle>
          <a:p>
            <a:pPr>
              <a:defRPr/>
            </a:pPr>
            <a:endParaRPr lang="fr-FR" dirty="0"/>
          </a:p>
        </p:txBody>
      </p:sp>
      <p:sp>
        <p:nvSpPr>
          <p:cNvPr id="2458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9831"/>
            <a:ext cx="2944813" cy="4968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13" tIns="46156" rIns="92313" bIns="46156" numCol="1" anchor="b" anchorCtr="0" compatLnSpc="1">
            <a:prstTxWarp prst="textNoShape">
              <a:avLst/>
            </a:prstTxWarp>
          </a:bodyPr>
          <a:lstStyle>
            <a:lvl1pPr defTabSz="920586">
              <a:defRPr sz="800">
                <a:latin typeface="Frutiger Roman" pitchFamily="34" charset="0"/>
                <a:cs typeface="+mn-cs"/>
              </a:defRPr>
            </a:lvl1pPr>
          </a:lstStyle>
          <a:p>
            <a:pPr>
              <a:defRPr/>
            </a:pPr>
            <a:endParaRPr lang="fr-FR" dirty="0"/>
          </a:p>
        </p:txBody>
      </p:sp>
      <p:sp>
        <p:nvSpPr>
          <p:cNvPr id="2458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2863" y="9429831"/>
            <a:ext cx="2944812" cy="4968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13" tIns="46156" rIns="92313" bIns="46156" numCol="1" anchor="b" anchorCtr="0" compatLnSpc="1">
            <a:prstTxWarp prst="textNoShape">
              <a:avLst/>
            </a:prstTxWarp>
          </a:bodyPr>
          <a:lstStyle>
            <a:lvl1pPr algn="r" defTabSz="920586">
              <a:defRPr sz="800">
                <a:latin typeface="Frutiger Roman" pitchFamily="34" charset="0"/>
                <a:cs typeface="+mn-cs"/>
              </a:defRPr>
            </a:lvl1pPr>
          </a:lstStyle>
          <a:p>
            <a:pPr>
              <a:defRPr/>
            </a:pPr>
            <a:fld id="{80D3548C-849A-431D-B78D-CDA1B7DAD903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110949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4813" cy="4968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13" tIns="46156" rIns="92313" bIns="46156" numCol="1" anchor="t" anchorCtr="0" compatLnSpc="1">
            <a:prstTxWarp prst="textNoShape">
              <a:avLst/>
            </a:prstTxWarp>
          </a:bodyPr>
          <a:lstStyle>
            <a:lvl1pPr defTabSz="920586">
              <a:defRPr sz="800">
                <a:latin typeface="Frutiger Roman" pitchFamily="34" charset="0"/>
                <a:cs typeface="+mn-cs"/>
              </a:defRPr>
            </a:lvl1pPr>
          </a:lstStyle>
          <a:p>
            <a:pPr>
              <a:defRPr/>
            </a:pPr>
            <a:r>
              <a:rPr lang="fr-FR" dirty="0"/>
              <a:t>Titre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2863" y="0"/>
            <a:ext cx="2944812" cy="4968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13" tIns="46156" rIns="92313" bIns="46156" numCol="1" anchor="t" anchorCtr="0" compatLnSpc="1">
            <a:prstTxWarp prst="textNoShape">
              <a:avLst/>
            </a:prstTxWarp>
          </a:bodyPr>
          <a:lstStyle>
            <a:lvl1pPr algn="r" defTabSz="920586">
              <a:defRPr sz="800">
                <a:latin typeface="Frutiger Roman" pitchFamily="34" charset="0"/>
                <a:cs typeface="+mn-cs"/>
              </a:defRPr>
            </a:lvl1pPr>
          </a:lstStyle>
          <a:p>
            <a:pPr>
              <a:defRPr/>
            </a:pPr>
            <a:endParaRPr lang="fr-FR" dirty="0"/>
          </a:p>
        </p:txBody>
      </p:sp>
      <p:sp>
        <p:nvSpPr>
          <p:cNvPr id="327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9163" y="742950"/>
            <a:ext cx="4965700" cy="37242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8051" y="4714122"/>
            <a:ext cx="4981575" cy="4468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13" tIns="46156" rIns="92313" bIns="4615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noProof="0"/>
              <a:t>Cliquez pour modifier les styles du texte du masque</a:t>
            </a:r>
          </a:p>
          <a:p>
            <a:pPr lvl="1"/>
            <a:r>
              <a:rPr lang="fr-FR" noProof="0"/>
              <a:t>Deuxième niveau</a:t>
            </a:r>
          </a:p>
          <a:p>
            <a:pPr lvl="2"/>
            <a:r>
              <a:rPr lang="fr-FR" noProof="0"/>
              <a:t>Troisième niveau</a:t>
            </a:r>
          </a:p>
          <a:p>
            <a:pPr lvl="3"/>
            <a:r>
              <a:rPr lang="fr-FR" noProof="0"/>
              <a:t>Quatrième niveau</a:t>
            </a:r>
          </a:p>
          <a:p>
            <a:pPr lvl="4"/>
            <a:r>
              <a:rPr lang="fr-FR" noProof="0"/>
              <a:t>Cinquième niveau</a:t>
            </a:r>
          </a:p>
        </p:txBody>
      </p:sp>
      <p:sp>
        <p:nvSpPr>
          <p:cNvPr id="1741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9831"/>
            <a:ext cx="2944813" cy="4968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13" tIns="46156" rIns="92313" bIns="46156" numCol="1" anchor="b" anchorCtr="0" compatLnSpc="1">
            <a:prstTxWarp prst="textNoShape">
              <a:avLst/>
            </a:prstTxWarp>
          </a:bodyPr>
          <a:lstStyle>
            <a:lvl1pPr defTabSz="920586">
              <a:defRPr sz="800">
                <a:latin typeface="Frutiger Roman" pitchFamily="34" charset="0"/>
                <a:cs typeface="+mn-cs"/>
              </a:defRPr>
            </a:lvl1pPr>
          </a:lstStyle>
          <a:p>
            <a:pPr>
              <a:defRPr/>
            </a:pPr>
            <a:r>
              <a:rPr lang="fr-FR"/>
              <a:t>Bruno Conty</a:t>
            </a:r>
            <a:endParaRPr lang="fr-FR" dirty="0"/>
          </a:p>
        </p:txBody>
      </p:sp>
      <p:sp>
        <p:nvSpPr>
          <p:cNvPr id="174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2863" y="9429831"/>
            <a:ext cx="2944812" cy="4968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13" tIns="46156" rIns="92313" bIns="46156" numCol="1" anchor="b" anchorCtr="0" compatLnSpc="1">
            <a:prstTxWarp prst="textNoShape">
              <a:avLst/>
            </a:prstTxWarp>
          </a:bodyPr>
          <a:lstStyle>
            <a:lvl1pPr algn="r" defTabSz="920586">
              <a:defRPr sz="800">
                <a:latin typeface="Frutiger Roman" pitchFamily="34" charset="0"/>
                <a:cs typeface="+mn-cs"/>
              </a:defRPr>
            </a:lvl1pPr>
          </a:lstStyle>
          <a:p>
            <a:pPr>
              <a:defRPr/>
            </a:pPr>
            <a:fld id="{BE8CED4D-B4CB-4D18-9D0B-39485EDA58F8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189981972"/>
      </p:ext>
    </p:extLst>
  </p:cSld>
  <p:clrMap bg1="lt1" tx1="dk1" bg2="lt2" tx2="dk2" accent1="accent1" accent2="accent2" accent3="accent3" accent4="accent4" accent5="accent5" accent6="accent6" hlink="hlink" folHlink="folHlink"/>
  <p:hf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e l'en-tête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fr-FR"/>
              <a:t>Titre</a:t>
            </a:r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/>
              <a:t>Bruno Conty</a:t>
            </a:r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E8CED4D-B4CB-4D18-9D0B-39485EDA58F8}" type="slidenum">
              <a:rPr lang="fr-FR" smtClean="0"/>
              <a:pPr>
                <a:defRPr/>
              </a:pPr>
              <a:t>1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8382482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5"/>
          <p:cNvSpPr>
            <a:spLocks noChangeArrowheads="1"/>
          </p:cNvSpPr>
          <p:nvPr userDrawn="1"/>
        </p:nvSpPr>
        <p:spPr bwMode="auto">
          <a:xfrm>
            <a:off x="838200" y="6553200"/>
            <a:ext cx="7620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ctr">
              <a:defRPr/>
            </a:pPr>
            <a:r>
              <a:rPr lang="fr-FR" sz="1200">
                <a:solidFill>
                  <a:srgbClr val="FF3300"/>
                </a:solidFill>
                <a:latin typeface="Frutiger Roman" pitchFamily="34" charset="0"/>
                <a:cs typeface="+mn-cs"/>
              </a:rPr>
              <a:t>Document de travail non engageant ne pouvant être utilisé en dehors de la réunion où il est projeté</a:t>
            </a:r>
            <a:endParaRPr lang="fr-FR" sz="1200" dirty="0">
              <a:solidFill>
                <a:srgbClr val="FF3300"/>
              </a:solidFill>
              <a:latin typeface="Frutiger Roman" pitchFamily="34" charset="0"/>
              <a:cs typeface="+mn-cs"/>
            </a:endParaRPr>
          </a:p>
        </p:txBody>
      </p:sp>
      <p:sp>
        <p:nvSpPr>
          <p:cNvPr id="2068" name="Rectangle 20"/>
          <p:cNvSpPr>
            <a:spLocks noGrp="1" noChangeArrowheads="1"/>
          </p:cNvSpPr>
          <p:nvPr>
            <p:ph type="ctrTitle"/>
          </p:nvPr>
        </p:nvSpPr>
        <p:spPr>
          <a:xfrm>
            <a:off x="1219200" y="2147888"/>
            <a:ext cx="7075488" cy="1211262"/>
          </a:xfrm>
        </p:spPr>
        <p:txBody>
          <a:bodyPr/>
          <a:lstStyle>
            <a:lvl1pPr>
              <a:defRPr sz="4500"/>
            </a:lvl1pPr>
          </a:lstStyle>
          <a:p>
            <a:r>
              <a:rPr lang="fr-FR"/>
              <a:t>Cliquez et modifiez le titre</a:t>
            </a:r>
          </a:p>
        </p:txBody>
      </p:sp>
      <p:sp>
        <p:nvSpPr>
          <p:cNvPr id="2069" name="Rectangle 21"/>
          <p:cNvSpPr>
            <a:spLocks noGrp="1" noChangeArrowheads="1"/>
          </p:cNvSpPr>
          <p:nvPr>
            <p:ph type="subTitle" idx="1"/>
          </p:nvPr>
        </p:nvSpPr>
        <p:spPr>
          <a:xfrm>
            <a:off x="1219200" y="3587750"/>
            <a:ext cx="7075488" cy="990600"/>
          </a:xfrm>
        </p:spPr>
        <p:txBody>
          <a:bodyPr/>
          <a:lstStyle>
            <a:lvl1pPr marL="0" indent="0">
              <a:buFontTx/>
              <a:buNone/>
              <a:defRPr sz="1900">
                <a:solidFill>
                  <a:srgbClr val="01794D"/>
                </a:solidFill>
                <a:latin typeface="GazdeFranceBold" pitchFamily="2" charset="0"/>
              </a:defRPr>
            </a:lvl1pPr>
          </a:lstStyle>
          <a:p>
            <a:r>
              <a:rPr lang="fr-FR"/>
              <a:t>Cliquez pour modifier le style des sous-titres du masque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305800" cy="437728"/>
          </a:xfrm>
        </p:spPr>
        <p:txBody>
          <a:bodyPr/>
          <a:lstStyle>
            <a:lvl1pPr>
              <a:defRPr sz="3200"/>
            </a:lvl1pPr>
          </a:lstStyle>
          <a:p>
            <a:r>
              <a:rPr lang="fr-FR" dirty="0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200"/>
            </a:lvl1pPr>
            <a:lvl2pPr>
              <a:defRPr sz="2000">
                <a:solidFill>
                  <a:schemeClr val="accent4">
                    <a:lumMod val="65000"/>
                    <a:lumOff val="35000"/>
                  </a:schemeClr>
                </a:solidFill>
              </a:defRPr>
            </a:lvl2pPr>
            <a:lvl3pPr>
              <a:defRPr sz="1800"/>
            </a:lvl3pPr>
            <a:lvl4pPr>
              <a:defRPr sz="1600">
                <a:solidFill>
                  <a:schemeClr val="accent4">
                    <a:lumMod val="65000"/>
                    <a:lumOff val="35000"/>
                  </a:schemeClr>
                </a:solidFill>
              </a:defRPr>
            </a:lvl4pPr>
            <a:lvl5pPr>
              <a:defRPr sz="1400"/>
            </a:lvl5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Rectangle 31"/>
          <p:cNvSpPr>
            <a:spLocks noGrp="1" noChangeArrowheads="1"/>
          </p:cNvSpPr>
          <p:nvPr>
            <p:ph type="dt" sz="half" idx="10"/>
          </p:nvPr>
        </p:nvSpPr>
        <p:spPr>
          <a:xfrm>
            <a:off x="7380288" y="6356350"/>
            <a:ext cx="1382712" cy="152400"/>
          </a:xfrm>
        </p:spPr>
        <p:txBody>
          <a:bodyPr/>
          <a:lstStyle>
            <a:lvl1pPr algn="r">
              <a:defRPr/>
            </a:lvl1pPr>
          </a:lstStyle>
          <a:p>
            <a:pPr>
              <a:defRPr/>
            </a:pPr>
            <a:r>
              <a:rPr lang="fr-FR"/>
              <a:t>4 février 2022</a:t>
            </a:r>
            <a:endParaRPr lang="fr-F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Rectangle 3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4 février 2022</a:t>
            </a:r>
            <a:endParaRPr lang="fr-FR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066800"/>
            <a:ext cx="4076700" cy="4800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86300" y="1066800"/>
            <a:ext cx="4076700" cy="4800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Rectangle 3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4 février 2022</a:t>
            </a:r>
            <a:endParaRPr lang="fr-F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Rectangle 3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4 février 2022</a:t>
            </a:r>
            <a:endParaRPr lang="fr-F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Rectangle 3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4 février 2022</a:t>
            </a:r>
            <a:endParaRPr lang="fr-F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4 février 2022</a:t>
            </a:r>
            <a:endParaRPr lang="fr-F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Rectangle 3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4 février 2022</a:t>
            </a:r>
            <a:endParaRPr lang="fr-F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Rectangle 3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4 février 2022</a:t>
            </a:r>
            <a:endParaRPr lang="fr-F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Rectangle 3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4 février 2022</a:t>
            </a:r>
            <a:endParaRPr lang="fr-F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86550" y="152400"/>
            <a:ext cx="2076450" cy="5715000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152400"/>
            <a:ext cx="6076950" cy="5715000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Rectangle 3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4 février 2022</a:t>
            </a:r>
            <a:endParaRPr lang="fr-F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6" name="Rectangle 12"/>
          <p:cNvSpPr>
            <a:spLocks noChangeArrowheads="1"/>
          </p:cNvSpPr>
          <p:nvPr/>
        </p:nvSpPr>
        <p:spPr bwMode="auto">
          <a:xfrm>
            <a:off x="4999038" y="5602288"/>
            <a:ext cx="18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>
              <a:defRPr/>
            </a:pPr>
            <a:endParaRPr lang="fr-FR" dirty="0">
              <a:latin typeface="Times" charset="0"/>
              <a:cs typeface="+mn-cs"/>
            </a:endParaRPr>
          </a:p>
        </p:txBody>
      </p:sp>
      <p:sp>
        <p:nvSpPr>
          <p:cNvPr id="1055" name="Rectangle 3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524328" y="6356350"/>
            <a:ext cx="1238672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000">
                <a:solidFill>
                  <a:srgbClr val="01794D"/>
                </a:solidFill>
                <a:latin typeface="Frutiger Bold" pitchFamily="34" charset="0"/>
                <a:cs typeface="+mn-cs"/>
              </a:defRPr>
            </a:lvl1pPr>
          </a:lstStyle>
          <a:p>
            <a:pPr>
              <a:defRPr/>
            </a:pPr>
            <a:r>
              <a:rPr lang="fr-FR"/>
              <a:t>4 février 2022</a:t>
            </a:r>
            <a:endParaRPr lang="fr-FR" dirty="0"/>
          </a:p>
        </p:txBody>
      </p:sp>
      <p:sp>
        <p:nvSpPr>
          <p:cNvPr id="1056" name="Rectangle 32"/>
          <p:cNvSpPr>
            <a:spLocks noChangeArrowheads="1"/>
          </p:cNvSpPr>
          <p:nvPr/>
        </p:nvSpPr>
        <p:spPr bwMode="auto">
          <a:xfrm>
            <a:off x="4267200" y="6302375"/>
            <a:ext cx="6858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/>
          <a:lstStyle/>
          <a:p>
            <a:pPr eaLnBrk="0" hangingPunct="0">
              <a:defRPr/>
            </a:pPr>
            <a:r>
              <a:rPr lang="fr-FR" sz="1000" dirty="0">
                <a:solidFill>
                  <a:srgbClr val="01794D"/>
                </a:solidFill>
                <a:latin typeface="Frutiger Bold" pitchFamily="34" charset="0"/>
                <a:cs typeface="+mn-cs"/>
              </a:rPr>
              <a:t>Diapo </a:t>
            </a:r>
            <a:fld id="{B1BC5085-E990-4E4A-B110-D95AD2DEC460}" type="slidenum">
              <a:rPr lang="fr-FR" sz="1000" smtClean="0">
                <a:solidFill>
                  <a:srgbClr val="01794D"/>
                </a:solidFill>
                <a:latin typeface="Frutiger Bold" pitchFamily="34" charset="0"/>
                <a:cs typeface="+mn-cs"/>
              </a:rPr>
              <a:pPr eaLnBrk="0" hangingPunct="0">
                <a:defRPr/>
              </a:pPr>
              <a:t>‹N°›</a:t>
            </a:fld>
            <a:endParaRPr lang="fr-FR" sz="1000" dirty="0">
              <a:solidFill>
                <a:srgbClr val="01794D"/>
              </a:solidFill>
              <a:latin typeface="Frutiger Bold" pitchFamily="34" charset="0"/>
              <a:cs typeface="+mn-cs"/>
            </a:endParaRPr>
          </a:p>
        </p:txBody>
      </p:sp>
      <p:sp>
        <p:nvSpPr>
          <p:cNvPr id="1057" name="Text Box 33"/>
          <p:cNvSpPr txBox="1">
            <a:spLocks noChangeArrowheads="1"/>
          </p:cNvSpPr>
          <p:nvPr/>
        </p:nvSpPr>
        <p:spPr bwMode="auto">
          <a:xfrm>
            <a:off x="228600" y="6262688"/>
            <a:ext cx="291465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rIns="0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fr-FR" sz="1000">
                <a:solidFill>
                  <a:srgbClr val="01794D"/>
                </a:solidFill>
                <a:latin typeface="Frutiger Bold" pitchFamily="34" charset="0"/>
                <a:cs typeface="+mn-cs"/>
              </a:rPr>
              <a:t>GTG2007 – GT2</a:t>
            </a:r>
            <a:endParaRPr lang="fr-FR" sz="1000" baseline="0" dirty="0">
              <a:solidFill>
                <a:srgbClr val="01794D"/>
              </a:solidFill>
              <a:latin typeface="Frutiger Bold" pitchFamily="34" charset="0"/>
              <a:cs typeface="+mn-cs"/>
            </a:endParaRPr>
          </a:p>
        </p:txBody>
      </p:sp>
      <p:sp>
        <p:nvSpPr>
          <p:cNvPr id="1030" name="Rectangle 35"/>
          <p:cNvSpPr>
            <a:spLocks noGrp="1" noChangeArrowheads="1"/>
          </p:cNvSpPr>
          <p:nvPr>
            <p:ph type="title"/>
          </p:nvPr>
        </p:nvSpPr>
        <p:spPr bwMode="auto">
          <a:xfrm>
            <a:off x="228600" y="476672"/>
            <a:ext cx="8305800" cy="4377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/>
              <a:t>Cliquez et modifiez le titre</a:t>
            </a:r>
          </a:p>
        </p:txBody>
      </p:sp>
      <p:sp>
        <p:nvSpPr>
          <p:cNvPr id="1031" name="Rectangle 36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066800"/>
            <a:ext cx="830580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1061" name="Rectangle 37"/>
          <p:cNvSpPr>
            <a:spLocks noChangeArrowheads="1"/>
          </p:cNvSpPr>
          <p:nvPr/>
        </p:nvSpPr>
        <p:spPr bwMode="auto">
          <a:xfrm>
            <a:off x="838200" y="6553200"/>
            <a:ext cx="7620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ctr">
              <a:defRPr/>
            </a:pPr>
            <a:r>
              <a:rPr lang="fr-FR" sz="1200">
                <a:solidFill>
                  <a:srgbClr val="FF3300"/>
                </a:solidFill>
                <a:latin typeface="Frutiger Roman" pitchFamily="34" charset="0"/>
                <a:cs typeface="+mn-cs"/>
              </a:rPr>
              <a:t>Document de travail non engageant ne pouvant être utilisé en dehors de la réunion où il est projeté</a:t>
            </a:r>
            <a:endParaRPr lang="fr-FR" sz="1200" dirty="0">
              <a:solidFill>
                <a:srgbClr val="FF3300"/>
              </a:solidFill>
              <a:latin typeface="Frutiger Roman" pitchFamily="34" charset="0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90" r:id="rId1"/>
    <p:sldLayoutId id="2147483891" r:id="rId2"/>
    <p:sldLayoutId id="2147483881" r:id="rId3"/>
    <p:sldLayoutId id="2147483882" r:id="rId4"/>
    <p:sldLayoutId id="2147483883" r:id="rId5"/>
    <p:sldLayoutId id="2147483884" r:id="rId6"/>
    <p:sldLayoutId id="2147483885" r:id="rId7"/>
    <p:sldLayoutId id="2147483886" r:id="rId8"/>
    <p:sldLayoutId id="2147483887" r:id="rId9"/>
    <p:sldLayoutId id="2147483888" r:id="rId10"/>
    <p:sldLayoutId id="2147483889" r:id="rId11"/>
  </p:sldLayoutIdLst>
  <p:hf sldNum="0" hdr="0" ftr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800">
          <a:solidFill>
            <a:srgbClr val="333399"/>
          </a:solidFill>
          <a:latin typeface="GazdefranceBold" pitchFamily="2" charset="0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800">
          <a:solidFill>
            <a:srgbClr val="333399"/>
          </a:solidFill>
          <a:latin typeface="GazdefranceBold" pitchFamily="2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800">
          <a:solidFill>
            <a:srgbClr val="333399"/>
          </a:solidFill>
          <a:latin typeface="GazdefranceBold" pitchFamily="2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800">
          <a:solidFill>
            <a:srgbClr val="333399"/>
          </a:solidFill>
          <a:latin typeface="GazdefranceBold" pitchFamily="2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800">
          <a:solidFill>
            <a:srgbClr val="333399"/>
          </a:solidFill>
          <a:latin typeface="GazdefranceBold" pitchFamily="2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400">
          <a:solidFill>
            <a:srgbClr val="333399"/>
          </a:solidFill>
          <a:latin typeface="GazdeFranceBold" pitchFamily="2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400">
          <a:solidFill>
            <a:srgbClr val="333399"/>
          </a:solidFill>
          <a:latin typeface="GazdeFranceBold" pitchFamily="2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400">
          <a:solidFill>
            <a:srgbClr val="333399"/>
          </a:solidFill>
          <a:latin typeface="GazdeFranceBold" pitchFamily="2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400">
          <a:solidFill>
            <a:srgbClr val="333399"/>
          </a:solidFill>
          <a:latin typeface="GazdeFranceBold" pitchFamily="2" charset="0"/>
        </a:defRPr>
      </a:lvl9pPr>
    </p:titleStyle>
    <p:bodyStyle>
      <a:lvl1pPr marL="482600" indent="-482600" algn="l" rtl="0" eaLnBrk="0" fontAlgn="base" hangingPunct="0">
        <a:lnSpc>
          <a:spcPct val="100000"/>
        </a:lnSpc>
        <a:spcBef>
          <a:spcPts val="1200"/>
        </a:spcBef>
        <a:spcAft>
          <a:spcPct val="0"/>
        </a:spcAft>
        <a:buSzPct val="95000"/>
        <a:buChar char="•"/>
        <a:defRPr sz="2400">
          <a:solidFill>
            <a:srgbClr val="009999"/>
          </a:solidFill>
          <a:latin typeface="+mn-lt"/>
          <a:ea typeface="+mn-ea"/>
          <a:cs typeface="+mn-cs"/>
        </a:defRPr>
      </a:lvl1pPr>
      <a:lvl2pPr marL="958850" indent="-285750" algn="l" rtl="0" eaLnBrk="0" fontAlgn="base" hangingPunct="0">
        <a:lnSpc>
          <a:spcPct val="100000"/>
        </a:lnSpc>
        <a:spcBef>
          <a:spcPts val="1200"/>
        </a:spcBef>
        <a:spcAft>
          <a:spcPct val="0"/>
        </a:spcAft>
        <a:buChar char="o"/>
        <a:defRPr sz="2200">
          <a:solidFill>
            <a:srgbClr val="808080"/>
          </a:solidFill>
          <a:latin typeface="+mn-lt"/>
        </a:defRPr>
      </a:lvl2pPr>
      <a:lvl3pPr marL="1524000" indent="-279400" algn="l" rtl="0" eaLnBrk="0" fontAlgn="base" hangingPunct="0">
        <a:lnSpc>
          <a:spcPct val="100000"/>
        </a:lnSpc>
        <a:spcBef>
          <a:spcPts val="1200"/>
        </a:spcBef>
        <a:spcAft>
          <a:spcPct val="0"/>
        </a:spcAft>
        <a:buFont typeface="Wingdings" pitchFamily="2" charset="2"/>
        <a:buChar char="§"/>
        <a:defRPr sz="2000">
          <a:solidFill>
            <a:srgbClr val="C1B409"/>
          </a:solidFill>
          <a:latin typeface="+mn-lt"/>
        </a:defRPr>
      </a:lvl3pPr>
      <a:lvl4pPr marL="2006600" indent="-292100" algn="l" rtl="0" eaLnBrk="0" fontAlgn="base" hangingPunct="0">
        <a:lnSpc>
          <a:spcPct val="100000"/>
        </a:lnSpc>
        <a:spcBef>
          <a:spcPts val="1200"/>
        </a:spcBef>
        <a:spcAft>
          <a:spcPct val="0"/>
        </a:spcAft>
        <a:buFont typeface="Wingdings" pitchFamily="2" charset="2"/>
        <a:buChar char="ü"/>
        <a:defRPr>
          <a:solidFill>
            <a:srgbClr val="808080"/>
          </a:solidFill>
          <a:latin typeface="+mn-lt"/>
        </a:defRPr>
      </a:lvl4pPr>
      <a:lvl5pPr marL="2425700" indent="-228600" algn="l" rtl="0" eaLnBrk="0" fontAlgn="base" hangingPunct="0">
        <a:lnSpc>
          <a:spcPct val="100000"/>
        </a:lnSpc>
        <a:spcBef>
          <a:spcPts val="1200"/>
        </a:spcBef>
        <a:spcAft>
          <a:spcPct val="0"/>
        </a:spcAft>
        <a:buChar char="–"/>
        <a:defRPr sz="1600">
          <a:solidFill>
            <a:srgbClr val="4066D9"/>
          </a:solidFill>
          <a:latin typeface="+mn-lt"/>
        </a:defRPr>
      </a:lvl5pPr>
      <a:lvl6pPr marL="2882900" indent="-228600" algn="l" rtl="0" fontAlgn="base">
        <a:lnSpc>
          <a:spcPct val="140000"/>
        </a:lnSpc>
        <a:spcBef>
          <a:spcPct val="25000"/>
        </a:spcBef>
        <a:spcAft>
          <a:spcPct val="0"/>
        </a:spcAft>
        <a:buChar char="–"/>
        <a:defRPr sz="1600">
          <a:solidFill>
            <a:srgbClr val="4066D9"/>
          </a:solidFill>
          <a:latin typeface="+mn-lt"/>
        </a:defRPr>
      </a:lvl6pPr>
      <a:lvl7pPr marL="3340100" indent="-228600" algn="l" rtl="0" fontAlgn="base">
        <a:lnSpc>
          <a:spcPct val="140000"/>
        </a:lnSpc>
        <a:spcBef>
          <a:spcPct val="25000"/>
        </a:spcBef>
        <a:spcAft>
          <a:spcPct val="0"/>
        </a:spcAft>
        <a:buChar char="–"/>
        <a:defRPr sz="1600">
          <a:solidFill>
            <a:srgbClr val="4066D9"/>
          </a:solidFill>
          <a:latin typeface="+mn-lt"/>
        </a:defRPr>
      </a:lvl7pPr>
      <a:lvl8pPr marL="3797300" indent="-228600" algn="l" rtl="0" fontAlgn="base">
        <a:lnSpc>
          <a:spcPct val="140000"/>
        </a:lnSpc>
        <a:spcBef>
          <a:spcPct val="25000"/>
        </a:spcBef>
        <a:spcAft>
          <a:spcPct val="0"/>
        </a:spcAft>
        <a:buChar char="–"/>
        <a:defRPr sz="1600">
          <a:solidFill>
            <a:srgbClr val="4066D9"/>
          </a:solidFill>
          <a:latin typeface="+mn-lt"/>
        </a:defRPr>
      </a:lvl8pPr>
      <a:lvl9pPr marL="4254500" indent="-228600" algn="l" rtl="0" fontAlgn="base">
        <a:lnSpc>
          <a:spcPct val="140000"/>
        </a:lnSpc>
        <a:spcBef>
          <a:spcPct val="25000"/>
        </a:spcBef>
        <a:spcAft>
          <a:spcPct val="0"/>
        </a:spcAft>
        <a:buChar char="–"/>
        <a:defRPr sz="1600">
          <a:solidFill>
            <a:srgbClr val="4066D9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>
            <a:extLst>
              <a:ext uri="{FF2B5EF4-FFF2-40B4-BE49-F238E27FC236}">
                <a16:creationId xmlns:a16="http://schemas.microsoft.com/office/drawing/2014/main" id="{BE7A6F3C-89FA-4E5C-ADA1-E793101F746D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827584" y="908719"/>
            <a:ext cx="7560840" cy="4464969"/>
          </a:xfrm>
        </p:spPr>
        <p:txBody>
          <a:bodyPr/>
          <a:lstStyle/>
          <a:p>
            <a:pPr lvl="0" algn="ctr"/>
            <a:r>
              <a:rPr lang="fr-FR" sz="3600" dirty="0">
                <a:latin typeface="Frutiger Bold" pitchFamily="34" charset="0"/>
              </a:rPr>
              <a:t>GT2 du 4 février 2022</a:t>
            </a:r>
            <a:br>
              <a:rPr lang="fr-FR" sz="3600" dirty="0">
                <a:latin typeface="Frutiger Bold" pitchFamily="34" charset="0"/>
              </a:rPr>
            </a:br>
            <a:br>
              <a:rPr lang="fr-FR" sz="3600" dirty="0">
                <a:latin typeface="Frutiger Bold" pitchFamily="34" charset="0"/>
              </a:rPr>
            </a:br>
            <a:br>
              <a:rPr lang="fr-FR" sz="3600" dirty="0">
                <a:latin typeface="Frutiger Bold" pitchFamily="34" charset="0"/>
              </a:rPr>
            </a:br>
            <a:br>
              <a:rPr lang="fr-FR" sz="3600" dirty="0">
                <a:latin typeface="Frutiger Bold" pitchFamily="34" charset="0"/>
              </a:rPr>
            </a:br>
            <a:r>
              <a:rPr lang="fr-FR" dirty="0"/>
              <a:t>Calcul des CAR 2022 dans la tranche 4 – 6 MWh/an - Rappel</a:t>
            </a:r>
            <a:endParaRPr lang="fr-FR" sz="4400" dirty="0">
              <a:latin typeface="Frutiger Bol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75040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41F2A9-AAC9-4054-814B-4FC109ADB8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520" y="476672"/>
            <a:ext cx="8712968" cy="437728"/>
          </a:xfrm>
        </p:spPr>
        <p:txBody>
          <a:bodyPr/>
          <a:lstStyle/>
          <a:p>
            <a:r>
              <a:rPr lang="fr-FR" sz="2800" dirty="0"/>
              <a:t>Calcul des CAR 2022 dans la tranche 4 – 6 MWh/an - Rappel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E56F7F5-E71E-493F-8A7A-B74B4BED25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066800"/>
            <a:ext cx="8147248" cy="4800600"/>
          </a:xfrm>
        </p:spPr>
        <p:txBody>
          <a:bodyPr/>
          <a:lstStyle/>
          <a:p>
            <a:r>
              <a:rPr lang="fr-FR" b="1" dirty="0"/>
              <a:t>Ce qui a été fait : </a:t>
            </a:r>
            <a:r>
              <a:rPr lang="fr-FR" dirty="0"/>
              <a:t>GRDF a recalculé « hors Oméga » les CAR 2022 comprises entre 4 et 6 MWh/an avec les Tcc du profil P012, afin qu’il y ait cohérence entre le niveau de CAR et les coefficients de profils utilisés pour les allocations à partir du 1</a:t>
            </a:r>
            <a:r>
              <a:rPr lang="fr-FR" baseline="30000" dirty="0"/>
              <a:t>er</a:t>
            </a:r>
            <a:r>
              <a:rPr lang="fr-FR" dirty="0"/>
              <a:t> avril 2022</a:t>
            </a:r>
          </a:p>
          <a:p>
            <a:pPr lvl="1"/>
            <a:r>
              <a:rPr lang="fr-FR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Ce recalcul est intervenu au cours du mois de novembre </a:t>
            </a:r>
            <a:r>
              <a:rPr lang="fr-FR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 les CAR 6M – 1M publiées sur l’aglo exceptionnelle de début 2022 </a:t>
            </a:r>
            <a:r>
              <a:rPr lang="fr-FR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étaient calculées de cette façon</a:t>
            </a:r>
          </a:p>
          <a:p>
            <a:r>
              <a:rPr lang="fr-FR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Ce qui va être fait : </a:t>
            </a:r>
            <a:r>
              <a:rPr lang="fr-FR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il y aura une « voiture balai » début avril pour remettre en P012 les éventuels PCE qui auraient à cette échéance à la fois un profil P011 et une CAR comprise entre 4 et 6 MWh/an</a:t>
            </a:r>
          </a:p>
          <a:p>
            <a:pPr lvl="1"/>
            <a:r>
              <a:rPr lang="fr-FR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Cas particulier : pour les PCE 6M – 1M mis en service entre novembre 2020 et mars 2021, la CAR et le profil sont mis à jour entre novembre 2021 et mars 2022 avec le seuil de 6 MWh/an  ils seront mis en cohérence avec le seuil de 4 MWh/an également début avril 2022</a:t>
            </a:r>
            <a:endParaRPr lang="fr-FR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4F8DE19-B660-4E54-AF40-3A5390BE4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fr-FR"/>
              <a:t>4 février 2022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297768775"/>
      </p:ext>
    </p:extLst>
  </p:cSld>
  <p:clrMapOvr>
    <a:masterClrMapping/>
  </p:clrMapOvr>
</p:sld>
</file>

<file path=ppt/theme/theme1.xml><?xml version="1.0" encoding="utf-8"?>
<a:theme xmlns:a="http://schemas.openxmlformats.org/drawingml/2006/main" name="Modèle par défaut">
  <a:themeElements>
    <a:clrScheme name="Modèle par défaut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odèle par défaut">
      <a:majorFont>
        <a:latin typeface="GazdeFranceBold"/>
        <a:ea typeface=""/>
        <a:cs typeface=""/>
      </a:majorFont>
      <a:minorFont>
        <a:latin typeface="Frutiger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rtlCol="0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sz="2400" b="0" i="0" u="none" strike="noStrike" cap="none" normalizeH="0" baseline="0" dirty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24C85E778D31641AC1AAFA59142531A" ma:contentTypeVersion="12" ma:contentTypeDescription="Crée un document." ma:contentTypeScope="" ma:versionID="20f43e72eda7eb39b47236fae5a131f7">
  <xsd:schema xmlns:xsd="http://www.w3.org/2001/XMLSchema" xmlns:xs="http://www.w3.org/2001/XMLSchema" xmlns:p="http://schemas.microsoft.com/office/2006/metadata/properties" xmlns:ns3="bd0ac5cb-f2b0-4052-a339-09a6b7f85e6a" xmlns:ns4="b0d5a627-0819-4462-9b50-7ceba90a5b2e" targetNamespace="http://schemas.microsoft.com/office/2006/metadata/properties" ma:root="true" ma:fieldsID="09b04c18f74ce04da646f61f122ef629" ns3:_="" ns4:_="">
    <xsd:import namespace="bd0ac5cb-f2b0-4052-a339-09a6b7f85e6a"/>
    <xsd:import namespace="b0d5a627-0819-4462-9b50-7ceba90a5b2e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DateTaken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d0ac5cb-f2b0-4052-a339-09a6b7f85e6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0d5a627-0819-4462-9b50-7ceba90a5b2e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Partagé avec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Partagé avec dé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2" nillable="true" ma:displayName="Partage du hachage d’indicateur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e de contenu"/>
        <xsd:element ref="dc:title" minOccurs="0" maxOccurs="1" ma:index="4" ma:displayName="Titr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793478E-7640-4FE5-8FF0-8B4D3D5BC065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D5E622F-926B-40CF-AE9E-06F544151CBB}">
  <ds:schemaRefs>
    <ds:schemaRef ds:uri="http://schemas.microsoft.com/office/2006/documentManagement/types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b0d5a627-0819-4462-9b50-7ceba90a5b2e"/>
    <ds:schemaRef ds:uri="http://purl.org/dc/elements/1.1/"/>
    <ds:schemaRef ds:uri="http://schemas.microsoft.com/office/2006/metadata/properties"/>
    <ds:schemaRef ds:uri="bd0ac5cb-f2b0-4052-a339-09a6b7f85e6a"/>
    <ds:schemaRef ds:uri="http://www.w3.org/XML/1998/namespace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39DC5303-2919-4CBD-9089-39A80E25ABE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d0ac5cb-f2b0-4052-a339-09a6b7f85e6a"/>
    <ds:schemaRef ds:uri="b0d5a627-0819-4462-9b50-7ceba90a5b2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49531</TotalTime>
  <Words>235</Words>
  <Application>Microsoft Office PowerPoint</Application>
  <PresentationFormat>Affichage à l'écran (4:3)</PresentationFormat>
  <Paragraphs>10</Paragraphs>
  <Slides>2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8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</vt:i4>
      </vt:variant>
    </vt:vector>
  </HeadingPairs>
  <TitlesOfParts>
    <vt:vector size="11" baseType="lpstr">
      <vt:lpstr>Calibri</vt:lpstr>
      <vt:lpstr>Frutiger Bold</vt:lpstr>
      <vt:lpstr>Frutiger Roman</vt:lpstr>
      <vt:lpstr>GazdefranceBold</vt:lpstr>
      <vt:lpstr>GazdefranceBold</vt:lpstr>
      <vt:lpstr>Times</vt:lpstr>
      <vt:lpstr>Times New Roman</vt:lpstr>
      <vt:lpstr>Wingdings</vt:lpstr>
      <vt:lpstr>Modèle par défaut</vt:lpstr>
      <vt:lpstr>GT2 du 4 février 2022    Calcul des CAR 2022 dans la tranche 4 – 6 MWh/an - Rappel</vt:lpstr>
      <vt:lpstr>Calcul des CAR 2022 dans la tranche 4 – 6 MWh/an - Rappel</vt:lpstr>
    </vt:vector>
  </TitlesOfParts>
  <Company>Gaz de France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Présentations du CSP</dc:title>
  <dc:creator>Didier HASSE</dc:creator>
  <cp:lastModifiedBy>HASSE Didier (Gaz Réseau Distribution France)</cp:lastModifiedBy>
  <cp:revision>1633</cp:revision>
  <dcterms:created xsi:type="dcterms:W3CDTF">2003-04-15T14:44:22Z</dcterms:created>
  <dcterms:modified xsi:type="dcterms:W3CDTF">2022-01-31T16:04:52Z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Direction">
    <vt:lpwstr>DIRECTION YYYYYYYYY</vt:lpwstr>
  </property>
  <property fmtid="{D5CDD505-2E9C-101B-9397-08002B2CF9AE}" pid="3" name="Délégation">
    <vt:lpwstr>Délégation xxxxxxxxx</vt:lpwstr>
  </property>
  <property fmtid="{D5CDD505-2E9C-101B-9397-08002B2CF9AE}" pid="4" name="EnTête">
    <vt:lpwstr>Présentation des travaux en cours à la Direction de la Recherche de Gaz de France</vt:lpwstr>
  </property>
  <property fmtid="{D5CDD505-2E9C-101B-9397-08002B2CF9AE}" pid="5" name="PiedPage">
    <vt:lpwstr>Florence Jodar</vt:lpwstr>
  </property>
  <property fmtid="{D5CDD505-2E9C-101B-9397-08002B2CF9AE}" pid="6" name="ContentTypeId">
    <vt:lpwstr>0x010100924C85E778D31641AC1AAFA59142531A</vt:lpwstr>
  </property>
</Properties>
</file>